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2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3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4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5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9" r:id="rId3"/>
    <p:sldMasterId id="2147483692" r:id="rId4"/>
    <p:sldMasterId id="2147483803" r:id="rId5"/>
    <p:sldMasterId id="2147483839" r:id="rId6"/>
    <p:sldMasterId id="2147483857" r:id="rId7"/>
    <p:sldMasterId id="2147484008" r:id="rId8"/>
    <p:sldMasterId id="2147484074" r:id="rId9"/>
    <p:sldMasterId id="2147484087" r:id="rId10"/>
    <p:sldMasterId id="2147484189" r:id="rId11"/>
    <p:sldMasterId id="2147484201" r:id="rId12"/>
    <p:sldMasterId id="2147484213" r:id="rId13"/>
    <p:sldMasterId id="2147484244" r:id="rId14"/>
    <p:sldMasterId id="2147484257" r:id="rId15"/>
    <p:sldMasterId id="2147484284" r:id="rId16"/>
  </p:sldMasterIdLst>
  <p:notesMasterIdLst>
    <p:notesMasterId r:id="rId43"/>
  </p:notesMasterIdLst>
  <p:sldIdLst>
    <p:sldId id="257" r:id="rId17"/>
    <p:sldId id="285" r:id="rId18"/>
    <p:sldId id="614" r:id="rId19"/>
    <p:sldId id="281" r:id="rId20"/>
    <p:sldId id="570" r:id="rId21"/>
    <p:sldId id="623" r:id="rId22"/>
    <p:sldId id="263" r:id="rId23"/>
    <p:sldId id="286" r:id="rId24"/>
    <p:sldId id="624" r:id="rId25"/>
    <p:sldId id="603" r:id="rId26"/>
    <p:sldId id="604" r:id="rId27"/>
    <p:sldId id="619" r:id="rId28"/>
    <p:sldId id="616" r:id="rId29"/>
    <p:sldId id="617" r:id="rId30"/>
    <p:sldId id="606" r:id="rId31"/>
    <p:sldId id="612" r:id="rId32"/>
    <p:sldId id="618" r:id="rId33"/>
    <p:sldId id="583" r:id="rId34"/>
    <p:sldId id="584" r:id="rId35"/>
    <p:sldId id="572" r:id="rId36"/>
    <p:sldId id="573" r:id="rId37"/>
    <p:sldId id="596" r:id="rId38"/>
    <p:sldId id="621" r:id="rId39"/>
    <p:sldId id="622" r:id="rId40"/>
    <p:sldId id="571" r:id="rId41"/>
    <p:sldId id="265" r:id="rId42"/>
  </p:sldIdLst>
  <p:sldSz cx="12192000" cy="6858000"/>
  <p:notesSz cx="6858000" cy="9947275"/>
  <p:defaultTextStyle>
    <a:defPPr>
      <a:defRPr lang="ru-RU"/>
    </a:defPPr>
    <a:lvl1pPr marL="0" algn="l" defTabSz="90426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1839" algn="l" defTabSz="90426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04268" algn="l" defTabSz="90426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56403" algn="l" defTabSz="90426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08536" algn="l" defTabSz="90426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60966" algn="l" defTabSz="90426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12803" algn="l" defTabSz="90426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64676" algn="l" defTabSz="90426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16938" algn="l" defTabSz="90426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4BFF9C"/>
    <a:srgbClr val="009A63"/>
    <a:srgbClr val="548235"/>
    <a:srgbClr val="F35042"/>
    <a:srgbClr val="BE6CAA"/>
    <a:srgbClr val="FF8C8C"/>
    <a:srgbClr val="00C0EA"/>
    <a:srgbClr val="00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7" autoAdjust="0"/>
    <p:restoredTop sz="94660"/>
  </p:normalViewPr>
  <p:slideViewPr>
    <p:cSldViewPr snapToGrid="0">
      <p:cViewPr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52C0F-34C1-4FF1-AE2D-0AC3B22E58E8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DE6AD-7769-4BA8-AB50-40CDD02DB6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1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4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1839" algn="l" defTabSz="904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4268" algn="l" defTabSz="904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6403" algn="l" defTabSz="904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08536" algn="l" defTabSz="904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0966" algn="l" defTabSz="904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2803" algn="l" defTabSz="904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64676" algn="l" defTabSz="904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16938" algn="l" defTabSz="904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30F95-1A1D-4932-9DB3-19A42E1B764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50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Образ слайда 1">
            <a:extLst>
              <a:ext uri="{FF2B5EF4-FFF2-40B4-BE49-F238E27FC236}">
                <a16:creationId xmlns="" xmlns:a16="http://schemas.microsoft.com/office/drawing/2014/main" id="{66AB2058-FBC1-4227-96B7-B6CA72BB96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Заметки 2">
            <a:extLst>
              <a:ext uri="{FF2B5EF4-FFF2-40B4-BE49-F238E27FC236}">
                <a16:creationId xmlns="" xmlns:a16="http://schemas.microsoft.com/office/drawing/2014/main" id="{99200DB8-8E22-4FAB-87E5-0B36799255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4628" name="Номер слайда 3">
            <a:extLst>
              <a:ext uri="{FF2B5EF4-FFF2-40B4-BE49-F238E27FC236}">
                <a16:creationId xmlns="" xmlns:a16="http://schemas.microsoft.com/office/drawing/2014/main" id="{9E541B00-52C0-4643-84B0-217003AC1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A10CBDA-A39B-4DE0-AEF1-CD6EAE02FF67}" type="slidenum">
              <a:rPr lang="ru-RU" altLang="ru-RU">
                <a:solidFill>
                  <a:srgbClr val="000000"/>
                </a:solidFill>
              </a:rPr>
              <a:pPr/>
              <a:t>10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Образ слайда 1">
            <a:extLst>
              <a:ext uri="{FF2B5EF4-FFF2-40B4-BE49-F238E27FC236}">
                <a16:creationId xmlns="" xmlns:a16="http://schemas.microsoft.com/office/drawing/2014/main" id="{375E63CE-5171-41AF-81C4-0E4F9F6C8C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Заметки 2">
            <a:extLst>
              <a:ext uri="{FF2B5EF4-FFF2-40B4-BE49-F238E27FC236}">
                <a16:creationId xmlns="" xmlns:a16="http://schemas.microsoft.com/office/drawing/2014/main" id="{8F51AE6A-AE5A-4F0D-B1C1-7386114B1F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49508" name="Номер слайда 3">
            <a:extLst>
              <a:ext uri="{FF2B5EF4-FFF2-40B4-BE49-F238E27FC236}">
                <a16:creationId xmlns="" xmlns:a16="http://schemas.microsoft.com/office/drawing/2014/main" id="{189D6C09-3F42-4E8A-B10E-7C4C34D71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F9F3CD9-18DD-43AA-807C-3C3AF84D91AE}" type="slidenum">
              <a:rPr lang="ru-RU" altLang="ru-RU">
                <a:solidFill>
                  <a:prstClr val="black"/>
                </a:solidFill>
              </a:rPr>
              <a:pPr/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Образ слайда 1">
            <a:extLst>
              <a:ext uri="{FF2B5EF4-FFF2-40B4-BE49-F238E27FC236}">
                <a16:creationId xmlns="" xmlns:a16="http://schemas.microsoft.com/office/drawing/2014/main" id="{666F4A9C-1062-49D6-83DD-4ECCB1F5EF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4500" y="1243013"/>
            <a:ext cx="5969000" cy="3357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Заметки 2">
            <a:extLst>
              <a:ext uri="{FF2B5EF4-FFF2-40B4-BE49-F238E27FC236}">
                <a16:creationId xmlns="" xmlns:a16="http://schemas.microsoft.com/office/drawing/2014/main" id="{6B703A71-5FAD-4551-8AD8-9F19F19A2D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0532" name="Номер слайда 3">
            <a:extLst>
              <a:ext uri="{FF2B5EF4-FFF2-40B4-BE49-F238E27FC236}">
                <a16:creationId xmlns="" xmlns:a16="http://schemas.microsoft.com/office/drawing/2014/main" id="{70F55005-5711-4288-8DFC-5124AEE2F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CAD60D8-971E-4B0C-99CE-341953449A01}" type="slidenum">
              <a:rPr lang="ru-RU" altLang="ru-RU">
                <a:solidFill>
                  <a:srgbClr val="000000"/>
                </a:solidFill>
              </a:rPr>
              <a:pPr/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839" indent="0" algn="ctr">
              <a:buNone/>
              <a:defRPr sz="2000"/>
            </a:lvl2pPr>
            <a:lvl3pPr marL="904268" indent="0" algn="ctr">
              <a:buNone/>
              <a:defRPr sz="1900"/>
            </a:lvl3pPr>
            <a:lvl4pPr marL="1356403" indent="0" algn="ctr">
              <a:buNone/>
              <a:defRPr sz="1600"/>
            </a:lvl4pPr>
            <a:lvl5pPr marL="1808536" indent="0" algn="ctr">
              <a:buNone/>
              <a:defRPr sz="1600"/>
            </a:lvl5pPr>
            <a:lvl6pPr marL="2260966" indent="0" algn="ctr">
              <a:buNone/>
              <a:defRPr sz="1600"/>
            </a:lvl6pPr>
            <a:lvl7pPr marL="2712803" indent="0" algn="ctr">
              <a:buNone/>
              <a:defRPr sz="1600"/>
            </a:lvl7pPr>
            <a:lvl8pPr marL="3164676" indent="0" algn="ctr">
              <a:buNone/>
              <a:defRPr sz="1600"/>
            </a:lvl8pPr>
            <a:lvl9pPr marL="361693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3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858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986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81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0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5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0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5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1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6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41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59AEDE-C1D9-4190-91B8-3277E985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5E73-DAD0-4C79-89EC-350D43E1ED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845926-BC3E-42A8-BAC9-3E147F22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6E6D5-2CF4-41F5-B617-94963A52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1261-C386-4958-90BE-5903974428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36143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F912C5-E09D-4E35-888F-40B6F4EA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E09AA-C16E-470A-914B-02A1D321D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F4A94-B640-4781-A78A-D2A2A894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298347-74C9-4792-8931-349AE6AF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9CFDC-8001-4EB5-80AA-7B990754A6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46298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51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05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56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09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5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311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364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416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8ACC71-2E25-4AD6-870F-827876B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158B-3A35-4575-9623-3C47F96EB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184518-2F2B-4D7F-AED4-14EDF1DC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6C1A2B-3C65-4D85-BF6D-B25D0F15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E70F-3F73-463B-8ABA-1EE4E1E8FB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07225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708FD349-25EB-482F-9429-B836EC3A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A909-482C-4802-BCB4-61DFD2C950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BFD1AE4-114F-4484-BF3D-9400CD2E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3F6B46DA-5D6E-488E-93AE-4313B79E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27D00-DEB7-4F3C-8C2F-0000D99288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5288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5104" indent="0">
              <a:buNone/>
              <a:defRPr sz="2700" b="1"/>
            </a:lvl2pPr>
            <a:lvl3pPr marL="1210500" indent="0">
              <a:buNone/>
              <a:defRPr sz="2400" b="1"/>
            </a:lvl3pPr>
            <a:lvl4pPr marL="1815653" indent="0">
              <a:buNone/>
              <a:defRPr sz="2100" b="1"/>
            </a:lvl4pPr>
            <a:lvl5pPr marL="2420998" indent="0">
              <a:buNone/>
              <a:defRPr sz="2100" b="1"/>
            </a:lvl5pPr>
            <a:lvl6pPr marL="3025960" indent="0">
              <a:buNone/>
              <a:defRPr sz="2100" b="1"/>
            </a:lvl6pPr>
            <a:lvl7pPr marL="3631151" indent="0">
              <a:buNone/>
              <a:defRPr sz="2100" b="1"/>
            </a:lvl7pPr>
            <a:lvl8pPr marL="4236415" indent="0">
              <a:buNone/>
              <a:defRPr sz="2100" b="1"/>
            </a:lvl8pPr>
            <a:lvl9pPr marL="484164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5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5104" indent="0">
              <a:buNone/>
              <a:defRPr sz="2700" b="1"/>
            </a:lvl2pPr>
            <a:lvl3pPr marL="1210500" indent="0">
              <a:buNone/>
              <a:defRPr sz="2400" b="1"/>
            </a:lvl3pPr>
            <a:lvl4pPr marL="1815653" indent="0">
              <a:buNone/>
              <a:defRPr sz="2100" b="1"/>
            </a:lvl4pPr>
            <a:lvl5pPr marL="2420998" indent="0">
              <a:buNone/>
              <a:defRPr sz="2100" b="1"/>
            </a:lvl5pPr>
            <a:lvl6pPr marL="3025960" indent="0">
              <a:buNone/>
              <a:defRPr sz="2100" b="1"/>
            </a:lvl6pPr>
            <a:lvl7pPr marL="3631151" indent="0">
              <a:buNone/>
              <a:defRPr sz="2100" b="1"/>
            </a:lvl7pPr>
            <a:lvl8pPr marL="4236415" indent="0">
              <a:buNone/>
              <a:defRPr sz="2100" b="1"/>
            </a:lvl8pPr>
            <a:lvl9pPr marL="484164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5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5C6389DD-E396-40A7-A047-685A3E36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B8EA-436F-4A63-A584-5812326AF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6B1BF2D6-FA74-4179-B764-12686A36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96098D1A-1D18-47E3-8521-8C40897E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CEA14-765D-4EF9-A16B-EC35059E7E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75156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DD43E328-A02F-42DF-8C39-5376ACF3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086D-E439-4387-95F5-8E5537A422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02E9DA1B-71ED-4F18-9178-80468F97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3E33AC5B-5309-489A-92E0-F0101652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04C8D-2317-46F2-8995-AA37445DCA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61829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E4A70CC7-3842-4697-9BFA-0B095D75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154DE-AC90-48F5-B1DD-9B3A648B8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F69D04EF-5A3F-4A41-B658-3377B4F0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0BE16834-7D5D-413A-A3D2-3F17E63E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C5AAD-7DDB-4163-994E-048D579AC9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86935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42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5104" indent="0">
              <a:buNone/>
              <a:defRPr sz="1600"/>
            </a:lvl2pPr>
            <a:lvl3pPr marL="1210500" indent="0">
              <a:buNone/>
              <a:defRPr sz="1300"/>
            </a:lvl3pPr>
            <a:lvl4pPr marL="1815653" indent="0">
              <a:buNone/>
              <a:defRPr sz="1200"/>
            </a:lvl4pPr>
            <a:lvl5pPr marL="2420998" indent="0">
              <a:buNone/>
              <a:defRPr sz="1200"/>
            </a:lvl5pPr>
            <a:lvl6pPr marL="3025960" indent="0">
              <a:buNone/>
              <a:defRPr sz="1200"/>
            </a:lvl6pPr>
            <a:lvl7pPr marL="3631151" indent="0">
              <a:buNone/>
              <a:defRPr sz="1200"/>
            </a:lvl7pPr>
            <a:lvl8pPr marL="4236415" indent="0">
              <a:buNone/>
              <a:defRPr sz="1200"/>
            </a:lvl8pPr>
            <a:lvl9pPr marL="484164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8E32B686-CC6F-43DB-AA6D-1461C281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2229-EEE4-4672-886D-D76D0F799B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38808B02-E050-4017-83F2-2A377843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F56DE09-D731-488A-97BA-070777BB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4294B-EE7A-4FBC-951F-634510690E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6853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5104" indent="0">
              <a:buNone/>
              <a:defRPr sz="3700"/>
            </a:lvl2pPr>
            <a:lvl3pPr marL="1210500" indent="0">
              <a:buNone/>
              <a:defRPr sz="3200"/>
            </a:lvl3pPr>
            <a:lvl4pPr marL="1815653" indent="0">
              <a:buNone/>
              <a:defRPr sz="2700"/>
            </a:lvl4pPr>
            <a:lvl5pPr marL="2420998" indent="0">
              <a:buNone/>
              <a:defRPr sz="2700"/>
            </a:lvl5pPr>
            <a:lvl6pPr marL="3025960" indent="0">
              <a:buNone/>
              <a:defRPr sz="2700"/>
            </a:lvl6pPr>
            <a:lvl7pPr marL="3631151" indent="0">
              <a:buNone/>
              <a:defRPr sz="2700"/>
            </a:lvl7pPr>
            <a:lvl8pPr marL="4236415" indent="0">
              <a:buNone/>
              <a:defRPr sz="2700"/>
            </a:lvl8pPr>
            <a:lvl9pPr marL="4841646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72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5104" indent="0">
              <a:buNone/>
              <a:defRPr sz="1600"/>
            </a:lvl2pPr>
            <a:lvl3pPr marL="1210500" indent="0">
              <a:buNone/>
              <a:defRPr sz="1300"/>
            </a:lvl3pPr>
            <a:lvl4pPr marL="1815653" indent="0">
              <a:buNone/>
              <a:defRPr sz="1200"/>
            </a:lvl4pPr>
            <a:lvl5pPr marL="2420998" indent="0">
              <a:buNone/>
              <a:defRPr sz="1200"/>
            </a:lvl5pPr>
            <a:lvl6pPr marL="3025960" indent="0">
              <a:buNone/>
              <a:defRPr sz="1200"/>
            </a:lvl6pPr>
            <a:lvl7pPr marL="3631151" indent="0">
              <a:buNone/>
              <a:defRPr sz="1200"/>
            </a:lvl7pPr>
            <a:lvl8pPr marL="4236415" indent="0">
              <a:buNone/>
              <a:defRPr sz="1200"/>
            </a:lvl8pPr>
            <a:lvl9pPr marL="484164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2C052DC8-5161-4956-B915-59389E41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D936-58E7-406B-9A8A-C37FD485C1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F09ECACD-F02E-4096-81E4-3F7B095F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88B64C89-DC5E-41B8-B177-ACC2E4B6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345B1-E5EA-46BC-9208-556A267D8F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296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727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727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057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DA4F845-2F5A-412E-BB6B-480719DE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54AF-1A7C-4A1D-8262-72AA5A4C48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2FDF2E-0A6A-40BC-A334-BF0D0B7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3BAEEC3-1141-4DC3-B357-F6E48440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78273-48EE-480F-AC0A-F9A460D43E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28570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7E1BC2-4DFB-438F-9A0A-1C578D52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4B44-CF7C-4B69-8D56-9E58BA6EA5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FC3ED5-E25C-460C-866B-6D20745D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F26FF9-671D-45FB-A4FB-722C2F03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5715F-6C26-441C-938C-EB7264BCF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4303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3C9D1B57-17A9-469D-B331-9779A14CE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109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68942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F810FDFC-4AA5-4CD0-9A8F-39D4511736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109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11291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5DA9BAF1-2539-44F0-A045-B73298250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109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87659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E5891801-9131-4C52-80B0-244C49103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109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435259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BD06429F-34E2-42CC-B839-1D1AC3547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109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719805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718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9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5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9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3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7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1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1AF00BF-B7C4-4C98-8641-700B0B51F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F4EB8823-C664-45A4-9A81-8D46AC141D59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F032191-1554-473F-B750-F908B431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0970CC-95B8-4FD4-BBCC-94D3AA3F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C4F5BF26-E753-47D5-9C1E-F536BC78D5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9458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E957B7-E724-4981-8723-2C4E496B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E79BE665-61DA-4C69-B227-BBA9582ACFF3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54B6F8B-1EE0-4945-BC2F-F6B26C2EC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3EF5B29-0FFF-4A6B-B2AF-A24EE440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D344209B-2D00-4B8C-ABD8-55775A61AA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2193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6946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38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78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1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57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93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32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272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312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D83DD4-C373-459E-9050-DDDFC3BF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D67567FF-7CF0-4FE7-B65D-56C502D0E500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8870F8-7CC2-4F71-A789-6C5576CA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C28420-DEE7-4B9A-B9D4-397B3677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FD347B85-0175-47BE-8B30-A2C6D487AC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72966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404E3EF7-8582-43EE-8F76-52BBAF0A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7FBE58F9-57C2-44BC-91F3-96327B28E752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CFE5CB1F-32E8-43DD-88EF-35A43DAA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E1165F8-7C82-4FD1-A924-DB510A7E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1300BEB4-CDBF-481B-96F4-CE16F41322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8278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828" indent="0">
              <a:buNone/>
              <a:defRPr sz="2700" b="1"/>
            </a:lvl2pPr>
            <a:lvl3pPr marL="1207890" indent="0">
              <a:buNone/>
              <a:defRPr sz="2400" b="1"/>
            </a:lvl3pPr>
            <a:lvl4pPr marL="1811709" indent="0">
              <a:buNone/>
              <a:defRPr sz="2100" b="1"/>
            </a:lvl4pPr>
            <a:lvl5pPr marL="2415778" indent="0">
              <a:buNone/>
              <a:defRPr sz="2100" b="1"/>
            </a:lvl5pPr>
            <a:lvl6pPr marL="3019351" indent="0">
              <a:buNone/>
              <a:defRPr sz="2100" b="1"/>
            </a:lvl6pPr>
            <a:lvl7pPr marL="3623263" indent="0">
              <a:buNone/>
              <a:defRPr sz="2100" b="1"/>
            </a:lvl7pPr>
            <a:lvl8pPr marL="4227230" indent="0">
              <a:buNone/>
              <a:defRPr sz="2100" b="1"/>
            </a:lvl8pPr>
            <a:lvl9pPr marL="483120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828" indent="0">
              <a:buNone/>
              <a:defRPr sz="2700" b="1"/>
            </a:lvl2pPr>
            <a:lvl3pPr marL="1207890" indent="0">
              <a:buNone/>
              <a:defRPr sz="2400" b="1"/>
            </a:lvl3pPr>
            <a:lvl4pPr marL="1811709" indent="0">
              <a:buNone/>
              <a:defRPr sz="2100" b="1"/>
            </a:lvl4pPr>
            <a:lvl5pPr marL="2415778" indent="0">
              <a:buNone/>
              <a:defRPr sz="2100" b="1"/>
            </a:lvl5pPr>
            <a:lvl6pPr marL="3019351" indent="0">
              <a:buNone/>
              <a:defRPr sz="2100" b="1"/>
            </a:lvl6pPr>
            <a:lvl7pPr marL="3623263" indent="0">
              <a:buNone/>
              <a:defRPr sz="2100" b="1"/>
            </a:lvl7pPr>
            <a:lvl8pPr marL="4227230" indent="0">
              <a:buNone/>
              <a:defRPr sz="2100" b="1"/>
            </a:lvl8pPr>
            <a:lvl9pPr marL="483120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B872FB19-94E2-408B-BAAF-A6C83F16A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80A74E23-2BB6-488B-ADEA-8272D27ED8CB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1DFC011D-4794-429B-86E6-5CB5DD88A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0EE55D25-B47A-4CAD-AE42-C95E5BFF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3B91E64F-721D-41D7-AEFB-E366F35E4B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23630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38E6C8BC-164D-4CDD-895D-B60ECE12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E9F2D0E5-189F-4DF3-AF52-3F04DF888698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41037D11-937E-43D6-9767-64F20CE5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EDEEFCD0-5FA2-4858-B93D-55918A1E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D85633EE-6959-4A37-9012-7A7161CB76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48586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7A1B05EC-F7E4-47EE-A1E9-AB7FCE17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7FFB5F05-4291-428C-B00E-E37A2697C208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ECCA25B2-E90D-4058-94AF-3E35860EA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A60241D0-342F-4CA3-BCBF-8BF60D22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BF7C24BB-8967-41C2-9C16-B03D3301BA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34356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5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3828" indent="0">
              <a:buNone/>
              <a:defRPr sz="1600"/>
            </a:lvl2pPr>
            <a:lvl3pPr marL="1207890" indent="0">
              <a:buNone/>
              <a:defRPr sz="1300"/>
            </a:lvl3pPr>
            <a:lvl4pPr marL="1811709" indent="0">
              <a:buNone/>
              <a:defRPr sz="1200"/>
            </a:lvl4pPr>
            <a:lvl5pPr marL="2415778" indent="0">
              <a:buNone/>
              <a:defRPr sz="1200"/>
            </a:lvl5pPr>
            <a:lvl6pPr marL="3019351" indent="0">
              <a:buNone/>
              <a:defRPr sz="1200"/>
            </a:lvl6pPr>
            <a:lvl7pPr marL="3623263" indent="0">
              <a:buNone/>
              <a:defRPr sz="1200"/>
            </a:lvl7pPr>
            <a:lvl8pPr marL="4227230" indent="0">
              <a:buNone/>
              <a:defRPr sz="1200"/>
            </a:lvl8pPr>
            <a:lvl9pPr marL="483120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71BEFDA6-D6EF-4B43-86B0-3F6BB2B9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4E829AB1-FE96-4F37-8C93-C99DCF008DC6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04F6B5CB-5F79-4DE5-B948-F0744822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CB110161-C029-46CD-8540-C1577C04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E8A1E981-19C4-400D-9650-F7E66D3B1D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42164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3828" indent="0">
              <a:buNone/>
              <a:defRPr sz="3700"/>
            </a:lvl2pPr>
            <a:lvl3pPr marL="1207890" indent="0">
              <a:buNone/>
              <a:defRPr sz="3200"/>
            </a:lvl3pPr>
            <a:lvl4pPr marL="1811709" indent="0">
              <a:buNone/>
              <a:defRPr sz="2700"/>
            </a:lvl4pPr>
            <a:lvl5pPr marL="2415778" indent="0">
              <a:buNone/>
              <a:defRPr sz="2700"/>
            </a:lvl5pPr>
            <a:lvl6pPr marL="3019351" indent="0">
              <a:buNone/>
              <a:defRPr sz="2700"/>
            </a:lvl6pPr>
            <a:lvl7pPr marL="3623263" indent="0">
              <a:buNone/>
              <a:defRPr sz="2700"/>
            </a:lvl7pPr>
            <a:lvl8pPr marL="4227230" indent="0">
              <a:buNone/>
              <a:defRPr sz="2700"/>
            </a:lvl8pPr>
            <a:lvl9pPr marL="4831206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8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3828" indent="0">
              <a:buNone/>
              <a:defRPr sz="1600"/>
            </a:lvl2pPr>
            <a:lvl3pPr marL="1207890" indent="0">
              <a:buNone/>
              <a:defRPr sz="1300"/>
            </a:lvl3pPr>
            <a:lvl4pPr marL="1811709" indent="0">
              <a:buNone/>
              <a:defRPr sz="1200"/>
            </a:lvl4pPr>
            <a:lvl5pPr marL="2415778" indent="0">
              <a:buNone/>
              <a:defRPr sz="1200"/>
            </a:lvl5pPr>
            <a:lvl6pPr marL="3019351" indent="0">
              <a:buNone/>
              <a:defRPr sz="1200"/>
            </a:lvl6pPr>
            <a:lvl7pPr marL="3623263" indent="0">
              <a:buNone/>
              <a:defRPr sz="1200"/>
            </a:lvl7pPr>
            <a:lvl8pPr marL="4227230" indent="0">
              <a:buNone/>
              <a:defRPr sz="1200"/>
            </a:lvl8pPr>
            <a:lvl9pPr marL="483120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6B881B0A-CA75-46B9-8BC0-A58B7322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39CDF04F-A704-4B2C-8867-1E5A700E5458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C1320BDA-8687-4200-8232-6133C250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E9368209-F88C-4720-AAD7-A459C836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C6180906-FA88-4BCC-AF3E-8152D72F2C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18952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5657578-17A2-4AF9-990B-0626B8FA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19D1938E-75F2-4F15-ADA5-29543C05AE0E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BDB27BB-4291-452D-866A-B80DDB97F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766804-C0E1-429F-9060-68543580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01EEF15B-7080-4F77-966B-7163C60BC7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45199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731762A-DE39-445B-8620-B90E724CA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fld id="{5513ADF2-7CE4-4713-9869-F7DF7A3DFE44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D5D79F-DEC1-4C3E-9DE8-6EBF17DC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0741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1BAB2E-07BB-49B1-8275-234F7E79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05775">
              <a:defRPr/>
            </a:lvl1pPr>
          </a:lstStyle>
          <a:p>
            <a:fld id="{3E69BEF9-9721-4F4F-BFED-5EE9890CF5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74278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86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49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2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5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7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0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5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49AA-A681-4396-BE96-91DB0BF141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9655D-38AF-4ACA-B05F-4046D9454A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03629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933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5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9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6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59AEDE-C1D9-4190-91B8-3277E985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5E73-DAD0-4C79-89EC-350D43E1ED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845926-BC3E-42A8-BAC9-3E147F22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6E6D5-2CF4-41F5-B617-94963A52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1261-C386-4958-90BE-5903974428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43602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F912C5-E09D-4E35-888F-40B6F4EA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E09AA-C16E-470A-914B-02A1D321D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F4A94-B640-4781-A78A-D2A2A894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298347-74C9-4792-8931-349AE6AF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9CFDC-8001-4EB5-80AA-7B990754A6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64086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376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77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1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55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9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29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268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307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8ACC71-2E25-4AD6-870F-827876B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158B-3A35-4575-9623-3C47F96EB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184518-2F2B-4D7F-AED4-14EDF1DC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6C1A2B-3C65-4D85-BF6D-B25D0F15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E70F-3F73-463B-8ABA-1EE4E1E8FB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15421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708FD349-25EB-482F-9429-B836EC3A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A909-482C-4802-BCB4-61DFD2C950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BFD1AE4-114F-4484-BF3D-9400CD2E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3F6B46DA-5D6E-488E-93AE-4313B79E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27D00-DEB7-4F3C-8C2F-0000D99288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2435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69" indent="0">
              <a:buNone/>
              <a:defRPr sz="2700" b="1"/>
            </a:lvl2pPr>
            <a:lvl3pPr marL="1207770" indent="0">
              <a:buNone/>
              <a:defRPr sz="2400" b="1"/>
            </a:lvl3pPr>
            <a:lvl4pPr marL="1811528" indent="0">
              <a:buNone/>
              <a:defRPr sz="2100" b="1"/>
            </a:lvl4pPr>
            <a:lvl5pPr marL="2415538" indent="0">
              <a:buNone/>
              <a:defRPr sz="2100" b="1"/>
            </a:lvl5pPr>
            <a:lvl6pPr marL="3019047" indent="0">
              <a:buNone/>
              <a:defRPr sz="2100" b="1"/>
            </a:lvl6pPr>
            <a:lvl7pPr marL="3622900" indent="0">
              <a:buNone/>
              <a:defRPr sz="2100" b="1"/>
            </a:lvl7pPr>
            <a:lvl8pPr marL="4226809" indent="0">
              <a:buNone/>
              <a:defRPr sz="2100" b="1"/>
            </a:lvl8pPr>
            <a:lvl9pPr marL="483072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69" indent="0">
              <a:buNone/>
              <a:defRPr sz="2700" b="1"/>
            </a:lvl2pPr>
            <a:lvl3pPr marL="1207770" indent="0">
              <a:buNone/>
              <a:defRPr sz="2400" b="1"/>
            </a:lvl3pPr>
            <a:lvl4pPr marL="1811528" indent="0">
              <a:buNone/>
              <a:defRPr sz="2100" b="1"/>
            </a:lvl4pPr>
            <a:lvl5pPr marL="2415538" indent="0">
              <a:buNone/>
              <a:defRPr sz="2100" b="1"/>
            </a:lvl5pPr>
            <a:lvl6pPr marL="3019047" indent="0">
              <a:buNone/>
              <a:defRPr sz="2100" b="1"/>
            </a:lvl6pPr>
            <a:lvl7pPr marL="3622900" indent="0">
              <a:buNone/>
              <a:defRPr sz="2100" b="1"/>
            </a:lvl7pPr>
            <a:lvl8pPr marL="4226809" indent="0">
              <a:buNone/>
              <a:defRPr sz="2100" b="1"/>
            </a:lvl8pPr>
            <a:lvl9pPr marL="483072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5C6389DD-E396-40A7-A047-685A3E36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B8EA-436F-4A63-A584-5812326AF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6B1BF2D6-FA74-4179-B764-12686A36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96098D1A-1D18-47E3-8521-8C40897E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CEA14-765D-4EF9-A16B-EC35059E7E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25921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DD43E328-A02F-42DF-8C39-5376ACF3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086D-E439-4387-95F5-8E5537A422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02E9DA1B-71ED-4F18-9178-80468F97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3E33AC5B-5309-489A-92E0-F0101652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04C8D-2317-46F2-8995-AA37445DCA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98480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E4A70CC7-3842-4697-9BFA-0B095D75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154DE-AC90-48F5-B1DD-9B3A648B8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F69D04EF-5A3F-4A41-B658-3377B4F0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0BE16834-7D5D-413A-A3D2-3F17E63E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C5AAD-7DDB-4163-994E-048D579AC9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06962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54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3769" indent="0">
              <a:buNone/>
              <a:defRPr sz="1600"/>
            </a:lvl2pPr>
            <a:lvl3pPr marL="1207770" indent="0">
              <a:buNone/>
              <a:defRPr sz="1300"/>
            </a:lvl3pPr>
            <a:lvl4pPr marL="1811528" indent="0">
              <a:buNone/>
              <a:defRPr sz="1200"/>
            </a:lvl4pPr>
            <a:lvl5pPr marL="2415538" indent="0">
              <a:buNone/>
              <a:defRPr sz="1200"/>
            </a:lvl5pPr>
            <a:lvl6pPr marL="3019047" indent="0">
              <a:buNone/>
              <a:defRPr sz="1200"/>
            </a:lvl6pPr>
            <a:lvl7pPr marL="3622900" indent="0">
              <a:buNone/>
              <a:defRPr sz="1200"/>
            </a:lvl7pPr>
            <a:lvl8pPr marL="4226809" indent="0">
              <a:buNone/>
              <a:defRPr sz="1200"/>
            </a:lvl8pPr>
            <a:lvl9pPr marL="483072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8E32B686-CC6F-43DB-AA6D-1461C281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2229-EEE4-4672-886D-D76D0F799B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38808B02-E050-4017-83F2-2A377843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F56DE09-D731-488A-97BA-070777BB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4294B-EE7A-4FBC-951F-634510690E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81571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3769" indent="0">
              <a:buNone/>
              <a:defRPr sz="3700"/>
            </a:lvl2pPr>
            <a:lvl3pPr marL="1207770" indent="0">
              <a:buNone/>
              <a:defRPr sz="3200"/>
            </a:lvl3pPr>
            <a:lvl4pPr marL="1811528" indent="0">
              <a:buNone/>
              <a:defRPr sz="2700"/>
            </a:lvl4pPr>
            <a:lvl5pPr marL="2415538" indent="0">
              <a:buNone/>
              <a:defRPr sz="2700"/>
            </a:lvl5pPr>
            <a:lvl6pPr marL="3019047" indent="0">
              <a:buNone/>
              <a:defRPr sz="2700"/>
            </a:lvl6pPr>
            <a:lvl7pPr marL="3622900" indent="0">
              <a:buNone/>
              <a:defRPr sz="2700"/>
            </a:lvl7pPr>
            <a:lvl8pPr marL="4226809" indent="0">
              <a:buNone/>
              <a:defRPr sz="2700"/>
            </a:lvl8pPr>
            <a:lvl9pPr marL="4830726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8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3769" indent="0">
              <a:buNone/>
              <a:defRPr sz="1600"/>
            </a:lvl2pPr>
            <a:lvl3pPr marL="1207770" indent="0">
              <a:buNone/>
              <a:defRPr sz="1300"/>
            </a:lvl3pPr>
            <a:lvl4pPr marL="1811528" indent="0">
              <a:buNone/>
              <a:defRPr sz="1200"/>
            </a:lvl4pPr>
            <a:lvl5pPr marL="2415538" indent="0">
              <a:buNone/>
              <a:defRPr sz="1200"/>
            </a:lvl5pPr>
            <a:lvl6pPr marL="3019047" indent="0">
              <a:buNone/>
              <a:defRPr sz="1200"/>
            </a:lvl6pPr>
            <a:lvl7pPr marL="3622900" indent="0">
              <a:buNone/>
              <a:defRPr sz="1200"/>
            </a:lvl7pPr>
            <a:lvl8pPr marL="4226809" indent="0">
              <a:buNone/>
              <a:defRPr sz="1200"/>
            </a:lvl8pPr>
            <a:lvl9pPr marL="483072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2C052DC8-5161-4956-B915-59389E41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D936-58E7-406B-9A8A-C37FD485C1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F09ECACD-F02E-4096-81E4-3F7B095F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88B64C89-DC5E-41B8-B177-ACC2E4B6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345B1-E5EA-46BC-9208-556A267D8F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66844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DA4F845-2F5A-412E-BB6B-480719DE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54AF-1A7C-4A1D-8262-72AA5A4C48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2FDF2E-0A6A-40BC-A334-BF0D0B7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3BAEEC3-1141-4DC3-B357-F6E48440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78273-48EE-480F-AC0A-F9A460D43E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1377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3C2F0-07E4-4313-96F8-B08629D050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AFFBD-A1AA-477B-A75B-3D7A5618D4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1074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7E1BC2-4DFB-438F-9A0A-1C578D52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4B44-CF7C-4B69-8D56-9E58BA6EA5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FC3ED5-E25C-460C-866B-6D20745D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F26FF9-671D-45FB-A4FB-722C2F03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5715F-6C26-441C-938C-EB7264BCF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78786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3C9D1B57-17A9-469D-B331-9779A14CE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08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7987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F810FDFC-4AA5-4CD0-9A8F-39D4511736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08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63050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5DA9BAF1-2539-44F0-A045-B73298250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08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744388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E5891801-9131-4C52-80B0-244C49103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08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45475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BD06429F-34E2-42CC-B839-1D1AC3547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08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542601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234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5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59AEDE-C1D9-4190-91B8-3277E985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5E73-DAD0-4C79-89EC-350D43E1ED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845926-BC3E-42A8-BAC9-3E147F22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6E6D5-2CF4-41F5-B617-94963A52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1261-C386-4958-90BE-5903974428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41782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F912C5-E09D-4E35-888F-40B6F4EA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E09AA-C16E-470A-914B-02A1D321D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F4A94-B640-4781-A78A-D2A2A894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298347-74C9-4792-8931-349AE6AF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9CFDC-8001-4EB5-80AA-7B990754A6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07852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0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3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6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07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88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0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2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8ACC71-2E25-4AD6-870F-827876B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158B-3A35-4575-9623-3C47F96EB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184518-2F2B-4D7F-AED4-14EDF1DC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6C1A2B-3C65-4D85-BF6D-B25D0F15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E70F-3F73-463B-8ABA-1EE4E1E8FB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7723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256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53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78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0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28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154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181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208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A17CF-00E5-46A7-A409-4BB8FB2CFD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4C0A1-1379-4ACE-B5E8-EACBC50F8F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848601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708FD349-25EB-482F-9429-B836EC3A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A909-482C-4802-BCB4-61DFD2C950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BFD1AE4-114F-4484-BF3D-9400CD2E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3F6B46DA-5D6E-488E-93AE-4313B79E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27D00-DEB7-4F3C-8C2F-0000D99288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34842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83" indent="0">
              <a:buNone/>
              <a:defRPr sz="2700" b="1"/>
            </a:lvl2pPr>
            <a:lvl3pPr marL="1216350" indent="0">
              <a:buNone/>
              <a:defRPr sz="2400" b="1"/>
            </a:lvl3pPr>
            <a:lvl4pPr marL="1824493" indent="0">
              <a:buNone/>
              <a:defRPr sz="2100" b="1"/>
            </a:lvl4pPr>
            <a:lvl5pPr marL="2432698" indent="0">
              <a:buNone/>
              <a:defRPr sz="2100" b="1"/>
            </a:lvl5pPr>
            <a:lvl6pPr marL="3040780" indent="0">
              <a:buNone/>
              <a:defRPr sz="2100" b="1"/>
            </a:lvl6pPr>
            <a:lvl7pPr marL="3648863" indent="0">
              <a:buNone/>
              <a:defRPr sz="2100" b="1"/>
            </a:lvl7pPr>
            <a:lvl8pPr marL="4257084" indent="0">
              <a:buNone/>
              <a:defRPr sz="2100" b="1"/>
            </a:lvl8pPr>
            <a:lvl9pPr marL="4865254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83" indent="0">
              <a:buNone/>
              <a:defRPr sz="2700" b="1"/>
            </a:lvl2pPr>
            <a:lvl3pPr marL="1216350" indent="0">
              <a:buNone/>
              <a:defRPr sz="2400" b="1"/>
            </a:lvl3pPr>
            <a:lvl4pPr marL="1824493" indent="0">
              <a:buNone/>
              <a:defRPr sz="2100" b="1"/>
            </a:lvl4pPr>
            <a:lvl5pPr marL="2432698" indent="0">
              <a:buNone/>
              <a:defRPr sz="2100" b="1"/>
            </a:lvl5pPr>
            <a:lvl6pPr marL="3040780" indent="0">
              <a:buNone/>
              <a:defRPr sz="2100" b="1"/>
            </a:lvl6pPr>
            <a:lvl7pPr marL="3648863" indent="0">
              <a:buNone/>
              <a:defRPr sz="2100" b="1"/>
            </a:lvl7pPr>
            <a:lvl8pPr marL="4257084" indent="0">
              <a:buNone/>
              <a:defRPr sz="2100" b="1"/>
            </a:lvl8pPr>
            <a:lvl9pPr marL="4865254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5C6389DD-E396-40A7-A047-685A3E36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B8EA-436F-4A63-A584-5812326AF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6B1BF2D6-FA74-4179-B764-12686A36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96098D1A-1D18-47E3-8521-8C40897E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CEA14-765D-4EF9-A16B-EC35059E7E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74595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DD43E328-A02F-42DF-8C39-5376ACF3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086D-E439-4387-95F5-8E5537A422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02E9DA1B-71ED-4F18-9178-80468F97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3E33AC5B-5309-489A-92E0-F0101652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04C8D-2317-46F2-8995-AA37445DCA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4719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E4A70CC7-3842-4697-9BFA-0B095D75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154DE-AC90-48F5-B1DD-9B3A648B8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F69D04EF-5A3F-4A41-B658-3377B4F0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0BE16834-7D5D-413A-A3D2-3F17E63E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C5AAD-7DDB-4163-994E-048D579AC9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97776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6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083" indent="0">
              <a:buNone/>
              <a:defRPr sz="1600"/>
            </a:lvl2pPr>
            <a:lvl3pPr marL="1216350" indent="0">
              <a:buNone/>
              <a:defRPr sz="1300"/>
            </a:lvl3pPr>
            <a:lvl4pPr marL="1824493" indent="0">
              <a:buNone/>
              <a:defRPr sz="1200"/>
            </a:lvl4pPr>
            <a:lvl5pPr marL="2432698" indent="0">
              <a:buNone/>
              <a:defRPr sz="1200"/>
            </a:lvl5pPr>
            <a:lvl6pPr marL="3040780" indent="0">
              <a:buNone/>
              <a:defRPr sz="1200"/>
            </a:lvl6pPr>
            <a:lvl7pPr marL="3648863" indent="0">
              <a:buNone/>
              <a:defRPr sz="1200"/>
            </a:lvl7pPr>
            <a:lvl8pPr marL="4257084" indent="0">
              <a:buNone/>
              <a:defRPr sz="1200"/>
            </a:lvl8pPr>
            <a:lvl9pPr marL="4865254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8E32B686-CC6F-43DB-AA6D-1461C281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2229-EEE4-4672-886D-D76D0F799B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38808B02-E050-4017-83F2-2A377843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F56DE09-D731-488A-97BA-070777BB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4294B-EE7A-4FBC-951F-634510690E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37165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8083" indent="0">
              <a:buNone/>
              <a:defRPr sz="3700"/>
            </a:lvl2pPr>
            <a:lvl3pPr marL="1216350" indent="0">
              <a:buNone/>
              <a:defRPr sz="3200"/>
            </a:lvl3pPr>
            <a:lvl4pPr marL="1824493" indent="0">
              <a:buNone/>
              <a:defRPr sz="2700"/>
            </a:lvl4pPr>
            <a:lvl5pPr marL="2432698" indent="0">
              <a:buNone/>
              <a:defRPr sz="2700"/>
            </a:lvl5pPr>
            <a:lvl6pPr marL="3040780" indent="0">
              <a:buNone/>
              <a:defRPr sz="2700"/>
            </a:lvl6pPr>
            <a:lvl7pPr marL="3648863" indent="0">
              <a:buNone/>
              <a:defRPr sz="2700"/>
            </a:lvl7pPr>
            <a:lvl8pPr marL="4257084" indent="0">
              <a:buNone/>
              <a:defRPr sz="2700"/>
            </a:lvl8pPr>
            <a:lvl9pPr marL="4865254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6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083" indent="0">
              <a:buNone/>
              <a:defRPr sz="1600"/>
            </a:lvl2pPr>
            <a:lvl3pPr marL="1216350" indent="0">
              <a:buNone/>
              <a:defRPr sz="1300"/>
            </a:lvl3pPr>
            <a:lvl4pPr marL="1824493" indent="0">
              <a:buNone/>
              <a:defRPr sz="1200"/>
            </a:lvl4pPr>
            <a:lvl5pPr marL="2432698" indent="0">
              <a:buNone/>
              <a:defRPr sz="1200"/>
            </a:lvl5pPr>
            <a:lvl6pPr marL="3040780" indent="0">
              <a:buNone/>
              <a:defRPr sz="1200"/>
            </a:lvl6pPr>
            <a:lvl7pPr marL="3648863" indent="0">
              <a:buNone/>
              <a:defRPr sz="1200"/>
            </a:lvl7pPr>
            <a:lvl8pPr marL="4257084" indent="0">
              <a:buNone/>
              <a:defRPr sz="1200"/>
            </a:lvl8pPr>
            <a:lvl9pPr marL="4865254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2C052DC8-5161-4956-B915-59389E41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D936-58E7-406B-9A8A-C37FD485C1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F09ECACD-F02E-4096-81E4-3F7B095F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88B64C89-DC5E-41B8-B177-ACC2E4B6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345B1-E5EA-46BC-9208-556A267D8F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63021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DA4F845-2F5A-412E-BB6B-480719DE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54AF-1A7C-4A1D-8262-72AA5A4C48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2FDF2E-0A6A-40BC-A334-BF0D0B7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3BAEEC3-1141-4DC3-B357-F6E48440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78273-48EE-480F-AC0A-F9A460D43E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24389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7E1BC2-4DFB-438F-9A0A-1C578D52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4B44-CF7C-4B69-8D56-9E58BA6EA5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FC3ED5-E25C-460C-866B-6D20745D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F26FF9-671D-45FB-A4FB-722C2F03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5715F-6C26-441C-938C-EB7264BCF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51486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35" indent="0" algn="ctr">
              <a:buNone/>
              <a:defRPr sz="2000"/>
            </a:lvl2pPr>
            <a:lvl3pPr marL="912383" indent="0" algn="ctr">
              <a:buNone/>
              <a:defRPr sz="1900"/>
            </a:lvl3pPr>
            <a:lvl4pPr marL="1368574" indent="0" algn="ctr">
              <a:buNone/>
              <a:defRPr sz="1600"/>
            </a:lvl4pPr>
            <a:lvl5pPr marL="1824765" indent="0" algn="ctr">
              <a:buNone/>
              <a:defRPr sz="1600"/>
            </a:lvl5pPr>
            <a:lvl6pPr marL="2281014" indent="0" algn="ctr">
              <a:buNone/>
              <a:defRPr sz="1600"/>
            </a:lvl6pPr>
            <a:lvl7pPr marL="2737146" indent="0" algn="ctr">
              <a:buNone/>
              <a:defRPr sz="1600"/>
            </a:lvl7pPr>
            <a:lvl8pPr marL="3193280" indent="0" algn="ctr">
              <a:buNone/>
              <a:defRPr sz="1600"/>
            </a:lvl8pPr>
            <a:lvl9pPr marL="3649415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62B0864-7181-459A-883D-6D9B06E8D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EB9D3A1C-FF9D-495A-8D73-CCE979FC2022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F10A3F-7603-4BC0-88CD-FCC44B0ED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E1DC972-7FD6-493E-B334-F656D910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FB768996-B134-48B5-83DE-89EEFAE126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00314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4A8BE5-C1F2-4DA4-9D2B-448A5455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F071B152-1C32-4575-BD04-B19A307A39BA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26CC947-DF66-40CC-A3C2-2951B8553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757BC1D-C851-4512-95B9-9F481F084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1B11BD7E-2B8E-4100-936F-9107031F0B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2342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31E6F-D225-42B9-83A6-82CA51A0F3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09EC-EACF-4BAD-BE7C-C37FD9603E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61779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5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4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442CDE-0BCA-41BD-91A6-8D41D30E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F5692117-D32E-4280-9674-C69E0FE65ECE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807FD08-DF5A-430C-BDED-86792CDF9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9ADFAC-5A2F-4759-9764-EFFEB118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28B3BBF5-D17B-47C9-9FFE-44CE628FE8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01767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6208ACD-2EF1-4B67-8BC7-76C138C7E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0A4D4CFF-3E8B-4A83-930E-118B73E4D241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D4BFB8D-1F55-4E60-B7F7-E39C99F1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A864C8F-8521-4090-94ED-6D277B6F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C8DDE9C1-2B08-4762-98FB-A9453E9EC9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1488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5" indent="0">
              <a:buNone/>
              <a:defRPr sz="2000" b="1"/>
            </a:lvl2pPr>
            <a:lvl3pPr marL="912383" indent="0">
              <a:buNone/>
              <a:defRPr sz="1900" b="1"/>
            </a:lvl3pPr>
            <a:lvl4pPr marL="1368574" indent="0">
              <a:buNone/>
              <a:defRPr sz="1600" b="1"/>
            </a:lvl4pPr>
            <a:lvl5pPr marL="1824765" indent="0">
              <a:buNone/>
              <a:defRPr sz="1600" b="1"/>
            </a:lvl5pPr>
            <a:lvl6pPr marL="2281014" indent="0">
              <a:buNone/>
              <a:defRPr sz="1600" b="1"/>
            </a:lvl6pPr>
            <a:lvl7pPr marL="2737146" indent="0">
              <a:buNone/>
              <a:defRPr sz="1600" b="1"/>
            </a:lvl7pPr>
            <a:lvl8pPr marL="3193280" indent="0">
              <a:buNone/>
              <a:defRPr sz="1600" b="1"/>
            </a:lvl8pPr>
            <a:lvl9pPr marL="364941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5" indent="0">
              <a:buNone/>
              <a:defRPr sz="2000" b="1"/>
            </a:lvl2pPr>
            <a:lvl3pPr marL="912383" indent="0">
              <a:buNone/>
              <a:defRPr sz="1900" b="1"/>
            </a:lvl3pPr>
            <a:lvl4pPr marL="1368574" indent="0">
              <a:buNone/>
              <a:defRPr sz="1600" b="1"/>
            </a:lvl4pPr>
            <a:lvl5pPr marL="1824765" indent="0">
              <a:buNone/>
              <a:defRPr sz="1600" b="1"/>
            </a:lvl5pPr>
            <a:lvl6pPr marL="2281014" indent="0">
              <a:buNone/>
              <a:defRPr sz="1600" b="1"/>
            </a:lvl6pPr>
            <a:lvl7pPr marL="2737146" indent="0">
              <a:buNone/>
              <a:defRPr sz="1600" b="1"/>
            </a:lvl7pPr>
            <a:lvl8pPr marL="3193280" indent="0">
              <a:buNone/>
              <a:defRPr sz="1600" b="1"/>
            </a:lvl8pPr>
            <a:lvl9pPr marL="364941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4CEB479-C4AF-4F37-8363-6C56C04E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F9AA9EBF-2E55-471A-A4DD-EA0C09E21194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3C3B02F-45D5-4BB2-8A24-D52E8405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8A6AA7F-628E-4A44-9496-5C891CC5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45264A0B-D6B1-4E98-AABB-C332524190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917968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D925F15-26E1-4544-8E3D-557671AA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2ABE323B-850B-4CB0-A772-B4A129B999B4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A42AE44-06BC-4C25-81BA-7AFC15C4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F514529-E014-4C86-A01E-16BD25C5F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C4E03A27-A9D2-41D9-9DD7-40703C9320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11300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B6529B8-E22F-48E1-A32B-0C56C72FB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A30FAEC2-0217-44EC-AD9D-843EC66867DD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08D0840-3C23-46EF-9421-A1297B4A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2A31948-6109-4611-93C7-1A4581D9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96865FEA-8B5B-461B-A2A3-8188685BE2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86318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5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35" indent="0">
              <a:buNone/>
              <a:defRPr sz="1500"/>
            </a:lvl2pPr>
            <a:lvl3pPr marL="912383" indent="0">
              <a:buNone/>
              <a:defRPr sz="1200"/>
            </a:lvl3pPr>
            <a:lvl4pPr marL="1368574" indent="0">
              <a:buNone/>
              <a:defRPr sz="1100"/>
            </a:lvl4pPr>
            <a:lvl5pPr marL="1824765" indent="0">
              <a:buNone/>
              <a:defRPr sz="1100"/>
            </a:lvl5pPr>
            <a:lvl6pPr marL="2281014" indent="0">
              <a:buNone/>
              <a:defRPr sz="1100"/>
            </a:lvl6pPr>
            <a:lvl7pPr marL="2737146" indent="0">
              <a:buNone/>
              <a:defRPr sz="1100"/>
            </a:lvl7pPr>
            <a:lvl8pPr marL="3193280" indent="0">
              <a:buNone/>
              <a:defRPr sz="1100"/>
            </a:lvl8pPr>
            <a:lvl9pPr marL="364941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BBE6337-950F-431F-8819-10BBA3EA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4AC51C5A-3224-4A9E-97B4-099AFD606246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594589E-3882-4B0F-8201-2CDC087C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6FFC6EA-4370-4B44-BC17-AE468B45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4DB49843-3F6A-4EA1-960D-C1234D6A2A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74947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53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135" indent="0">
              <a:buNone/>
              <a:defRPr sz="2800"/>
            </a:lvl2pPr>
            <a:lvl3pPr marL="912383" indent="0">
              <a:buNone/>
              <a:defRPr sz="2400"/>
            </a:lvl3pPr>
            <a:lvl4pPr marL="1368574" indent="0">
              <a:buNone/>
              <a:defRPr sz="2000"/>
            </a:lvl4pPr>
            <a:lvl5pPr marL="1824765" indent="0">
              <a:buNone/>
              <a:defRPr sz="2000"/>
            </a:lvl5pPr>
            <a:lvl6pPr marL="2281014" indent="0">
              <a:buNone/>
              <a:defRPr sz="2000"/>
            </a:lvl6pPr>
            <a:lvl7pPr marL="2737146" indent="0">
              <a:buNone/>
              <a:defRPr sz="2000"/>
            </a:lvl7pPr>
            <a:lvl8pPr marL="3193280" indent="0">
              <a:buNone/>
              <a:defRPr sz="2000"/>
            </a:lvl8pPr>
            <a:lvl9pPr marL="3649415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35" indent="0">
              <a:buNone/>
              <a:defRPr sz="1500"/>
            </a:lvl2pPr>
            <a:lvl3pPr marL="912383" indent="0">
              <a:buNone/>
              <a:defRPr sz="1200"/>
            </a:lvl3pPr>
            <a:lvl4pPr marL="1368574" indent="0">
              <a:buNone/>
              <a:defRPr sz="1100"/>
            </a:lvl4pPr>
            <a:lvl5pPr marL="1824765" indent="0">
              <a:buNone/>
              <a:defRPr sz="1100"/>
            </a:lvl5pPr>
            <a:lvl6pPr marL="2281014" indent="0">
              <a:buNone/>
              <a:defRPr sz="1100"/>
            </a:lvl6pPr>
            <a:lvl7pPr marL="2737146" indent="0">
              <a:buNone/>
              <a:defRPr sz="1100"/>
            </a:lvl7pPr>
            <a:lvl8pPr marL="3193280" indent="0">
              <a:buNone/>
              <a:defRPr sz="1100"/>
            </a:lvl8pPr>
            <a:lvl9pPr marL="364941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78A4985-EE87-43F5-9252-89F4900EC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88AE04F0-2207-4F07-97AF-3726AB91E9D1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12B2A99-51F7-43D3-A9CC-3421347A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2127593-07A5-463E-8551-10468FBA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0EBF5B0B-74E5-4A8D-A8C9-BB562533BD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50122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C394CA-1F53-4C8B-BD29-D84F20779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1FFC2269-33E3-4164-8622-2CB29134446F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25E482-CCB3-45D7-A58B-8A1B6E551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2DBEFBB-2E03-43A2-95F7-EE8504F2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C333D772-36C3-46E2-819F-C690C21D87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65088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243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243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2345734-C826-4195-AA1D-B0EBB53C6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fld id="{1B05D2AF-2C8D-4C6E-9E0A-53D7F154DAB4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B51E9F4-E380-40B2-822E-8946B313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635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F6BAFB6-0D70-4A1A-A6E3-460B1195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4714">
              <a:defRPr/>
            </a:lvl1pPr>
          </a:lstStyle>
          <a:p>
            <a:fld id="{51DBA62D-36D9-448B-A346-CC513098CC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860793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923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2566" indent="0">
              <a:buNone/>
              <a:defRPr sz="2700" b="1"/>
            </a:lvl2pPr>
            <a:lvl3pPr marL="1205311" indent="0">
              <a:buNone/>
              <a:defRPr sz="2400" b="1"/>
            </a:lvl3pPr>
            <a:lvl4pPr marL="1807811" indent="0">
              <a:buNone/>
              <a:defRPr sz="2100" b="1"/>
            </a:lvl4pPr>
            <a:lvl5pPr marL="2410618" indent="0">
              <a:buNone/>
              <a:defRPr sz="2100" b="1"/>
            </a:lvl5pPr>
            <a:lvl6pPr marL="3012815" indent="0">
              <a:buNone/>
              <a:defRPr sz="2100" b="1"/>
            </a:lvl6pPr>
            <a:lvl7pPr marL="3615498" indent="0">
              <a:buNone/>
              <a:defRPr sz="2100" b="1"/>
            </a:lvl7pPr>
            <a:lvl8pPr marL="4218172" indent="0">
              <a:buNone/>
              <a:defRPr sz="2100" b="1"/>
            </a:lvl8pPr>
            <a:lvl9pPr marL="482088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98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2566" indent="0">
              <a:buNone/>
              <a:defRPr sz="2700" b="1"/>
            </a:lvl2pPr>
            <a:lvl3pPr marL="1205311" indent="0">
              <a:buNone/>
              <a:defRPr sz="2400" b="1"/>
            </a:lvl3pPr>
            <a:lvl4pPr marL="1807811" indent="0">
              <a:buNone/>
              <a:defRPr sz="2100" b="1"/>
            </a:lvl4pPr>
            <a:lvl5pPr marL="2410618" indent="0">
              <a:buNone/>
              <a:defRPr sz="2100" b="1"/>
            </a:lvl5pPr>
            <a:lvl6pPr marL="3012815" indent="0">
              <a:buNone/>
              <a:defRPr sz="2100" b="1"/>
            </a:lvl6pPr>
            <a:lvl7pPr marL="3615498" indent="0">
              <a:buNone/>
              <a:defRPr sz="2100" b="1"/>
            </a:lvl7pPr>
            <a:lvl8pPr marL="4218172" indent="0">
              <a:buNone/>
              <a:defRPr sz="2100" b="1"/>
            </a:lvl8pPr>
            <a:lvl9pPr marL="482088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98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B52-1E50-4024-8E33-3AEB5488F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9E896-C78C-42CA-9134-BE0587E795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17204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67" indent="0" algn="ctr">
              <a:buNone/>
              <a:defRPr sz="2000"/>
            </a:lvl2pPr>
            <a:lvl3pPr marL="912632" indent="0" algn="ctr">
              <a:buNone/>
              <a:defRPr sz="1900"/>
            </a:lvl3pPr>
            <a:lvl4pPr marL="1368948" indent="0" algn="ctr">
              <a:buNone/>
              <a:defRPr sz="1600"/>
            </a:lvl4pPr>
            <a:lvl5pPr marL="1825264" indent="0" algn="ctr">
              <a:buNone/>
              <a:defRPr sz="1600"/>
            </a:lvl5pPr>
            <a:lvl6pPr marL="2281630" indent="0" algn="ctr">
              <a:buNone/>
              <a:defRPr sz="1600"/>
            </a:lvl6pPr>
            <a:lvl7pPr marL="2737894" indent="0" algn="ctr">
              <a:buNone/>
              <a:defRPr sz="1600"/>
            </a:lvl7pPr>
            <a:lvl8pPr marL="3194160" indent="0" algn="ctr">
              <a:buNone/>
              <a:defRPr sz="1600"/>
            </a:lvl8pPr>
            <a:lvl9pPr marL="3650427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4198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494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8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9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4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476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2919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67" indent="0">
              <a:buNone/>
              <a:defRPr sz="2000" b="1"/>
            </a:lvl2pPr>
            <a:lvl3pPr marL="912632" indent="0">
              <a:buNone/>
              <a:defRPr sz="1900" b="1"/>
            </a:lvl3pPr>
            <a:lvl4pPr marL="1368948" indent="0">
              <a:buNone/>
              <a:defRPr sz="1600" b="1"/>
            </a:lvl4pPr>
            <a:lvl5pPr marL="1825264" indent="0">
              <a:buNone/>
              <a:defRPr sz="1600" b="1"/>
            </a:lvl5pPr>
            <a:lvl6pPr marL="2281630" indent="0">
              <a:buNone/>
              <a:defRPr sz="1600" b="1"/>
            </a:lvl6pPr>
            <a:lvl7pPr marL="2737894" indent="0">
              <a:buNone/>
              <a:defRPr sz="1600" b="1"/>
            </a:lvl7pPr>
            <a:lvl8pPr marL="3194160" indent="0">
              <a:buNone/>
              <a:defRPr sz="1600" b="1"/>
            </a:lvl8pPr>
            <a:lvl9pPr marL="365042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67" indent="0">
              <a:buNone/>
              <a:defRPr sz="2000" b="1"/>
            </a:lvl2pPr>
            <a:lvl3pPr marL="912632" indent="0">
              <a:buNone/>
              <a:defRPr sz="1900" b="1"/>
            </a:lvl3pPr>
            <a:lvl4pPr marL="1368948" indent="0">
              <a:buNone/>
              <a:defRPr sz="1600" b="1"/>
            </a:lvl4pPr>
            <a:lvl5pPr marL="1825264" indent="0">
              <a:buNone/>
              <a:defRPr sz="1600" b="1"/>
            </a:lvl5pPr>
            <a:lvl6pPr marL="2281630" indent="0">
              <a:buNone/>
              <a:defRPr sz="1600" b="1"/>
            </a:lvl6pPr>
            <a:lvl7pPr marL="2737894" indent="0">
              <a:buNone/>
              <a:defRPr sz="1600" b="1"/>
            </a:lvl7pPr>
            <a:lvl8pPr marL="3194160" indent="0">
              <a:buNone/>
              <a:defRPr sz="1600" b="1"/>
            </a:lvl8pPr>
            <a:lvl9pPr marL="365042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909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2756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1759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5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67" indent="0">
              <a:buNone/>
              <a:defRPr sz="1500"/>
            </a:lvl2pPr>
            <a:lvl3pPr marL="912632" indent="0">
              <a:buNone/>
              <a:defRPr sz="1200"/>
            </a:lvl3pPr>
            <a:lvl4pPr marL="1368948" indent="0">
              <a:buNone/>
              <a:defRPr sz="1100"/>
            </a:lvl4pPr>
            <a:lvl5pPr marL="1825264" indent="0">
              <a:buNone/>
              <a:defRPr sz="1100"/>
            </a:lvl5pPr>
            <a:lvl6pPr marL="2281630" indent="0">
              <a:buNone/>
              <a:defRPr sz="1100"/>
            </a:lvl6pPr>
            <a:lvl7pPr marL="2737894" indent="0">
              <a:buNone/>
              <a:defRPr sz="1100"/>
            </a:lvl7pPr>
            <a:lvl8pPr marL="3194160" indent="0">
              <a:buNone/>
              <a:defRPr sz="1100"/>
            </a:lvl8pPr>
            <a:lvl9pPr marL="365042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6148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5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67" indent="0">
              <a:buNone/>
              <a:defRPr sz="2800"/>
            </a:lvl2pPr>
            <a:lvl3pPr marL="912632" indent="0">
              <a:buNone/>
              <a:defRPr sz="2400"/>
            </a:lvl3pPr>
            <a:lvl4pPr marL="1368948" indent="0">
              <a:buNone/>
              <a:defRPr sz="2000"/>
            </a:lvl4pPr>
            <a:lvl5pPr marL="1825264" indent="0">
              <a:buNone/>
              <a:defRPr sz="2000"/>
            </a:lvl5pPr>
            <a:lvl6pPr marL="2281630" indent="0">
              <a:buNone/>
              <a:defRPr sz="2000"/>
            </a:lvl6pPr>
            <a:lvl7pPr marL="2737894" indent="0">
              <a:buNone/>
              <a:defRPr sz="2000"/>
            </a:lvl7pPr>
            <a:lvl8pPr marL="3194160" indent="0">
              <a:buNone/>
              <a:defRPr sz="2000"/>
            </a:lvl8pPr>
            <a:lvl9pPr marL="365042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67" indent="0">
              <a:buNone/>
              <a:defRPr sz="1500"/>
            </a:lvl2pPr>
            <a:lvl3pPr marL="912632" indent="0">
              <a:buNone/>
              <a:defRPr sz="1200"/>
            </a:lvl3pPr>
            <a:lvl4pPr marL="1368948" indent="0">
              <a:buNone/>
              <a:defRPr sz="1100"/>
            </a:lvl4pPr>
            <a:lvl5pPr marL="1825264" indent="0">
              <a:buNone/>
              <a:defRPr sz="1100"/>
            </a:lvl5pPr>
            <a:lvl6pPr marL="2281630" indent="0">
              <a:buNone/>
              <a:defRPr sz="1100"/>
            </a:lvl6pPr>
            <a:lvl7pPr marL="2737894" indent="0">
              <a:buNone/>
              <a:defRPr sz="1100"/>
            </a:lvl7pPr>
            <a:lvl8pPr marL="3194160" indent="0">
              <a:buNone/>
              <a:defRPr sz="1100"/>
            </a:lvl8pPr>
            <a:lvl9pPr marL="365042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8512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287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10838-9863-4E35-8D02-D1EC1BDC91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71EF1-00D9-4F3C-AFED-E4BC8AA44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16302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229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229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776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5723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1AF00BF-B7C4-4C98-8641-700B0B51F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F4EB8823-C664-45A4-9A81-8D46AC141D59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F032191-1554-473F-B750-F908B431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0970CC-95B8-4FD4-BBCC-94D3AA3F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C4F5BF26-E753-47D5-9C1E-F536BC78D5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315216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E957B7-E724-4981-8723-2C4E496B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E79BE665-61DA-4C69-B227-BBA9582ACFF3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54B6F8B-1EE0-4945-BC2F-F6B26C2EC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3EF5B29-0FFF-4A6B-B2AF-A24EE440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D344209B-2D00-4B8C-ABD8-55775A61AA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163496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6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7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D83DD4-C373-459E-9050-DDDFC3BF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D67567FF-7CF0-4FE7-B65D-56C502D0E500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8870F8-7CC2-4F71-A789-6C5576CA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C28420-DEE7-4B9A-B9D4-397B3677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FD347B85-0175-47BE-8B30-A2C6D487AC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54550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404E3EF7-8582-43EE-8F76-52BBAF0A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7FBE58F9-57C2-44BC-91F3-96327B28E752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CFE5CB1F-32E8-43DD-88EF-35A43DAA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E1165F8-7C82-4FD1-A924-DB510A7E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1300BEB4-CDBF-481B-96F4-CE16F41322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963890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0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66" indent="0">
              <a:buNone/>
              <a:defRPr sz="2100" b="1"/>
            </a:lvl4pPr>
            <a:lvl5pPr marL="2436898" indent="0">
              <a:buNone/>
              <a:defRPr sz="2100" b="1"/>
            </a:lvl5pPr>
            <a:lvl6pPr marL="3046100" indent="0">
              <a:buNone/>
              <a:defRPr sz="2100" b="1"/>
            </a:lvl6pPr>
            <a:lvl7pPr marL="3655303" indent="0">
              <a:buNone/>
              <a:defRPr sz="2100" b="1"/>
            </a:lvl7pPr>
            <a:lvl8pPr marL="4264533" indent="0">
              <a:buNone/>
              <a:defRPr sz="2100" b="1"/>
            </a:lvl8pPr>
            <a:lvl9pPr marL="4873751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0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66" indent="0">
              <a:buNone/>
              <a:defRPr sz="2100" b="1"/>
            </a:lvl4pPr>
            <a:lvl5pPr marL="2436898" indent="0">
              <a:buNone/>
              <a:defRPr sz="2100" b="1"/>
            </a:lvl5pPr>
            <a:lvl6pPr marL="3046100" indent="0">
              <a:buNone/>
              <a:defRPr sz="2100" b="1"/>
            </a:lvl6pPr>
            <a:lvl7pPr marL="3655303" indent="0">
              <a:buNone/>
              <a:defRPr sz="2100" b="1"/>
            </a:lvl7pPr>
            <a:lvl8pPr marL="4264533" indent="0">
              <a:buNone/>
              <a:defRPr sz="2100" b="1"/>
            </a:lvl8pPr>
            <a:lvl9pPr marL="4873751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B872FB19-94E2-408B-BAAF-A6C83F16A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80A74E23-2BB6-488B-ADEA-8272D27ED8CB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1DFC011D-4794-429B-86E6-5CB5DD88A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0EE55D25-B47A-4CAD-AE42-C95E5BFF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3B91E64F-721D-41D7-AEFB-E366F35E4B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85702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38E6C8BC-164D-4CDD-895D-B60ECE12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E9F2D0E5-189F-4DF3-AF52-3F04DF888698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41037D11-937E-43D6-9767-64F20CE5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EDEEFCD0-5FA2-4858-B93D-55918A1E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D85633EE-6959-4A37-9012-7A7161CB76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79432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7A1B05EC-F7E4-47EE-A1E9-AB7FCE17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7FFB5F05-4291-428C-B00E-E37A2697C208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ECCA25B2-E90D-4058-94AF-3E35860EA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A60241D0-342F-4CA3-BCBF-8BF60D22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BF7C24BB-8967-41C2-9C16-B03D3301BA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241479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03" indent="0">
              <a:buNone/>
              <a:defRPr sz="1600"/>
            </a:lvl2pPr>
            <a:lvl3pPr marL="1218450" indent="0">
              <a:buNone/>
              <a:defRPr sz="1300"/>
            </a:lvl3pPr>
            <a:lvl4pPr marL="1827666" indent="0">
              <a:buNone/>
              <a:defRPr sz="1200"/>
            </a:lvl4pPr>
            <a:lvl5pPr marL="2436898" indent="0">
              <a:buNone/>
              <a:defRPr sz="1200"/>
            </a:lvl5pPr>
            <a:lvl6pPr marL="3046100" indent="0">
              <a:buNone/>
              <a:defRPr sz="1200"/>
            </a:lvl6pPr>
            <a:lvl7pPr marL="3655303" indent="0">
              <a:buNone/>
              <a:defRPr sz="1200"/>
            </a:lvl7pPr>
            <a:lvl8pPr marL="4264533" indent="0">
              <a:buNone/>
              <a:defRPr sz="1200"/>
            </a:lvl8pPr>
            <a:lvl9pPr marL="4873751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71BEFDA6-D6EF-4B43-86B0-3F6BB2B9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4E829AB1-FE96-4F37-8C93-C99DCF008DC6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04F6B5CB-5F79-4DE5-B948-F0744822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CB110161-C029-46CD-8540-C1577C04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E8A1E981-19C4-400D-9650-F7E66D3B1D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5586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93F3E-35F1-4DB2-99E4-2947DB124B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1C89B-D8F2-4294-9EA9-8C0150B0C6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39821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203" indent="0">
              <a:buNone/>
              <a:defRPr sz="3700"/>
            </a:lvl2pPr>
            <a:lvl3pPr marL="1218450" indent="0">
              <a:buNone/>
              <a:defRPr sz="3200"/>
            </a:lvl3pPr>
            <a:lvl4pPr marL="1827666" indent="0">
              <a:buNone/>
              <a:defRPr sz="2700"/>
            </a:lvl4pPr>
            <a:lvl5pPr marL="2436898" indent="0">
              <a:buNone/>
              <a:defRPr sz="2700"/>
            </a:lvl5pPr>
            <a:lvl6pPr marL="3046100" indent="0">
              <a:buNone/>
              <a:defRPr sz="2700"/>
            </a:lvl6pPr>
            <a:lvl7pPr marL="3655303" indent="0">
              <a:buNone/>
              <a:defRPr sz="2700"/>
            </a:lvl7pPr>
            <a:lvl8pPr marL="4264533" indent="0">
              <a:buNone/>
              <a:defRPr sz="2700"/>
            </a:lvl8pPr>
            <a:lvl9pPr marL="4873751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7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03" indent="0">
              <a:buNone/>
              <a:defRPr sz="1600"/>
            </a:lvl2pPr>
            <a:lvl3pPr marL="1218450" indent="0">
              <a:buNone/>
              <a:defRPr sz="1300"/>
            </a:lvl3pPr>
            <a:lvl4pPr marL="1827666" indent="0">
              <a:buNone/>
              <a:defRPr sz="1200"/>
            </a:lvl4pPr>
            <a:lvl5pPr marL="2436898" indent="0">
              <a:buNone/>
              <a:defRPr sz="1200"/>
            </a:lvl5pPr>
            <a:lvl6pPr marL="3046100" indent="0">
              <a:buNone/>
              <a:defRPr sz="1200"/>
            </a:lvl6pPr>
            <a:lvl7pPr marL="3655303" indent="0">
              <a:buNone/>
              <a:defRPr sz="1200"/>
            </a:lvl7pPr>
            <a:lvl8pPr marL="4264533" indent="0">
              <a:buNone/>
              <a:defRPr sz="1200"/>
            </a:lvl8pPr>
            <a:lvl9pPr marL="4873751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6B881B0A-CA75-46B9-8BC0-A58B7322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39CDF04F-A704-4B2C-8867-1E5A700E5458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C1320BDA-8687-4200-8232-6133C250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E9368209-F88C-4720-AAD7-A459C836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C6180906-FA88-4BCC-AF3E-8152D72F2C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84363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5657578-17A2-4AF9-990B-0626B8FA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19D1938E-75F2-4F15-ADA5-29543C05AE0E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BDB27BB-4291-452D-866A-B80DDB97F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766804-C0E1-429F-9060-68543580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01EEF15B-7080-4F77-966B-7163C60BC7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117662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731762A-DE39-445B-8620-B90E724CA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fld id="{5513ADF2-7CE4-4713-9869-F7DF7A3DFE44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D5D79F-DEC1-4C3E-9DE8-6EBF17DC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797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1BAB2E-07BB-49B1-8275-234F7E79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6334">
              <a:defRPr/>
            </a:lvl1pPr>
          </a:lstStyle>
          <a:p>
            <a:fld id="{3E69BEF9-9721-4F4F-BFED-5EE9890CF5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975940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350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1AF00BF-B7C4-4C98-8641-700B0B51F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F4EB8823-C664-45A4-9A81-8D46AC141D59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F032191-1554-473F-B750-F908B431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0970CC-95B8-4FD4-BBCC-94D3AA3F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C4F5BF26-E753-47D5-9C1E-F536BC78D5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6909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E957B7-E724-4981-8723-2C4E496B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E79BE665-61DA-4C69-B227-BBA9582ACFF3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54B6F8B-1EE0-4945-BC2F-F6B26C2EC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3EF5B29-0FFF-4A6B-B2AF-A24EE440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D344209B-2D00-4B8C-ABD8-55775A61AA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75128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D83DD4-C373-459E-9050-DDDFC3BF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D67567FF-7CF0-4FE7-B65D-56C502D0E500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8870F8-7CC2-4F71-A789-6C5576CA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C28420-DEE7-4B9A-B9D4-397B3677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FD347B85-0175-47BE-8B30-A2C6D487AC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732996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404E3EF7-8582-43EE-8F76-52BBAF0A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7FBE58F9-57C2-44BC-91F3-96327B28E752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CFE5CB1F-32E8-43DD-88EF-35A43DAA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E1165F8-7C82-4FD1-A924-DB510A7E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1300BEB4-CDBF-481B-96F4-CE16F41322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164940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B872FB19-94E2-408B-BAAF-A6C83F16A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80A74E23-2BB6-488B-ADEA-8272D27ED8CB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1DFC011D-4794-429B-86E6-5CB5DD88A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0EE55D25-B47A-4CAD-AE42-C95E5BFF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3B91E64F-721D-41D7-AEFB-E366F35E4B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627577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38E6C8BC-164D-4CDD-895D-B60ECE12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E9F2D0E5-189F-4DF3-AF52-3F04DF888698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41037D11-937E-43D6-9767-64F20CE5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EDEEFCD0-5FA2-4858-B93D-55918A1E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D85633EE-6959-4A37-9012-7A7161CB76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70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01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66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2566" indent="0">
              <a:buNone/>
              <a:defRPr sz="1600"/>
            </a:lvl2pPr>
            <a:lvl3pPr marL="1205311" indent="0">
              <a:buNone/>
              <a:defRPr sz="1300"/>
            </a:lvl3pPr>
            <a:lvl4pPr marL="1807811" indent="0">
              <a:buNone/>
              <a:defRPr sz="1200"/>
            </a:lvl4pPr>
            <a:lvl5pPr marL="2410618" indent="0">
              <a:buNone/>
              <a:defRPr sz="1200"/>
            </a:lvl5pPr>
            <a:lvl6pPr marL="3012815" indent="0">
              <a:buNone/>
              <a:defRPr sz="1200"/>
            </a:lvl6pPr>
            <a:lvl7pPr marL="3615498" indent="0">
              <a:buNone/>
              <a:defRPr sz="1200"/>
            </a:lvl7pPr>
            <a:lvl8pPr marL="4218172" indent="0">
              <a:buNone/>
              <a:defRPr sz="1200"/>
            </a:lvl8pPr>
            <a:lvl9pPr marL="482088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F8310-1EE0-4820-B235-8001EEB9B4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EB699-A746-483A-8991-0406B5476C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523982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7A1B05EC-F7E4-47EE-A1E9-AB7FCE17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7FFB5F05-4291-428C-B00E-E37A2697C208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ECCA25B2-E90D-4058-94AF-3E35860EA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A60241D0-342F-4CA3-BCBF-8BF60D22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BF7C24BB-8967-41C2-9C16-B03D3301BA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44688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71BEFDA6-D6EF-4B43-86B0-3F6BB2B9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4E829AB1-FE96-4F37-8C93-C99DCF008DC6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04F6B5CB-5F79-4DE5-B948-F0744822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CB110161-C029-46CD-8540-C1577C04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E8A1E981-19C4-400D-9650-F7E66D3B1D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594624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6B881B0A-CA75-46B9-8BC0-A58B7322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39CDF04F-A704-4B2C-8867-1E5A700E5458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C1320BDA-8687-4200-8232-6133C250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E9368209-F88C-4720-AAD7-A459C836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C6180906-FA88-4BCC-AF3E-8152D72F2C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6119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5657578-17A2-4AF9-990B-0626B8FA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19D1938E-75F2-4F15-ADA5-29543C05AE0E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BDB27BB-4291-452D-866A-B80DDB97F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766804-C0E1-429F-9060-68543580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01EEF15B-7080-4F77-966B-7163C60BC7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095787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731762A-DE39-445B-8620-B90E724CA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fld id="{5513ADF2-7CE4-4713-9869-F7DF7A3DFE44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D5D79F-DEC1-4C3E-9DE8-6EBF17DC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69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1BAB2E-07BB-49B1-8275-234F7E79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7054">
              <a:defRPr/>
            </a:lvl1pPr>
          </a:lstStyle>
          <a:p>
            <a:fld id="{3E69BEF9-9721-4F4F-BFED-5EE9890CF5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895170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7693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2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59AEDE-C1D9-4190-91B8-3277E985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5E73-DAD0-4C79-89EC-350D43E1ED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845926-BC3E-42A8-BAC9-3E147F22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6E6D5-2CF4-41F5-B617-94963A52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1261-C386-4958-90BE-5903974428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822284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F912C5-E09D-4E35-888F-40B6F4EA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E09AA-C16E-470A-914B-02A1D321D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F4A94-B640-4781-A78A-D2A2A894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298347-74C9-4792-8931-349AE6AF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9CFDC-8001-4EB5-80AA-7B990754A6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62204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4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4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39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3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07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3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78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8ACC71-2E25-4AD6-870F-827876B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158B-3A35-4575-9623-3C47F96EB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184518-2F2B-4D7F-AED4-14EDF1DC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6C1A2B-3C65-4D85-BF6D-B25D0F15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E70F-3F73-463B-8ABA-1EE4E1E8FB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105347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708FD349-25EB-482F-9429-B836EC3A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A909-482C-4802-BCB4-61DFD2C950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BFD1AE4-114F-4484-BF3D-9400CD2E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3F6B46DA-5D6E-488E-93AE-4313B79E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27D00-DEB7-4F3C-8C2F-0000D99288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6959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2566" indent="0">
              <a:buNone/>
              <a:defRPr sz="3700"/>
            </a:lvl2pPr>
            <a:lvl3pPr marL="1205311" indent="0">
              <a:buNone/>
              <a:defRPr sz="3200"/>
            </a:lvl3pPr>
            <a:lvl4pPr marL="1807811" indent="0">
              <a:buNone/>
              <a:defRPr sz="2700"/>
            </a:lvl4pPr>
            <a:lvl5pPr marL="2410618" indent="0">
              <a:buNone/>
              <a:defRPr sz="2700"/>
            </a:lvl5pPr>
            <a:lvl6pPr marL="3012815" indent="0">
              <a:buNone/>
              <a:defRPr sz="2700"/>
            </a:lvl6pPr>
            <a:lvl7pPr marL="3615498" indent="0">
              <a:buNone/>
              <a:defRPr sz="2700"/>
            </a:lvl7pPr>
            <a:lvl8pPr marL="4218172" indent="0">
              <a:buNone/>
              <a:defRPr sz="2700"/>
            </a:lvl8pPr>
            <a:lvl9pPr marL="4820886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95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2566" indent="0">
              <a:buNone/>
              <a:defRPr sz="1600"/>
            </a:lvl2pPr>
            <a:lvl3pPr marL="1205311" indent="0">
              <a:buNone/>
              <a:defRPr sz="1300"/>
            </a:lvl3pPr>
            <a:lvl4pPr marL="1807811" indent="0">
              <a:buNone/>
              <a:defRPr sz="1200"/>
            </a:lvl4pPr>
            <a:lvl5pPr marL="2410618" indent="0">
              <a:buNone/>
              <a:defRPr sz="1200"/>
            </a:lvl5pPr>
            <a:lvl6pPr marL="3012815" indent="0">
              <a:buNone/>
              <a:defRPr sz="1200"/>
            </a:lvl6pPr>
            <a:lvl7pPr marL="3615498" indent="0">
              <a:buNone/>
              <a:defRPr sz="1200"/>
            </a:lvl7pPr>
            <a:lvl8pPr marL="4218172" indent="0">
              <a:buNone/>
              <a:defRPr sz="1200"/>
            </a:lvl8pPr>
            <a:lvl9pPr marL="482088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D437C-87E2-4D1B-ABA0-DC2B173B39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8174F-47C0-451A-985F-A55E09CD71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598225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19" indent="0">
              <a:buNone/>
              <a:defRPr sz="2700" b="1"/>
            </a:lvl2pPr>
            <a:lvl3pPr marL="1216980" indent="0">
              <a:buNone/>
              <a:defRPr sz="2400" b="1"/>
            </a:lvl3pPr>
            <a:lvl4pPr marL="1825445" indent="0">
              <a:buNone/>
              <a:defRPr sz="2100" b="1"/>
            </a:lvl4pPr>
            <a:lvl5pPr marL="2433958" indent="0">
              <a:buNone/>
              <a:defRPr sz="2100" b="1"/>
            </a:lvl5pPr>
            <a:lvl6pPr marL="3042376" indent="0">
              <a:buNone/>
              <a:defRPr sz="2100" b="1"/>
            </a:lvl6pPr>
            <a:lvl7pPr marL="3650795" indent="0">
              <a:buNone/>
              <a:defRPr sz="2100" b="1"/>
            </a:lvl7pPr>
            <a:lvl8pPr marL="4259310" indent="0">
              <a:buNone/>
              <a:defRPr sz="2100" b="1"/>
            </a:lvl8pPr>
            <a:lvl9pPr marL="4867802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6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19" indent="0">
              <a:buNone/>
              <a:defRPr sz="2700" b="1"/>
            </a:lvl2pPr>
            <a:lvl3pPr marL="1216980" indent="0">
              <a:buNone/>
              <a:defRPr sz="2400" b="1"/>
            </a:lvl3pPr>
            <a:lvl4pPr marL="1825445" indent="0">
              <a:buNone/>
              <a:defRPr sz="2100" b="1"/>
            </a:lvl4pPr>
            <a:lvl5pPr marL="2433958" indent="0">
              <a:buNone/>
              <a:defRPr sz="2100" b="1"/>
            </a:lvl5pPr>
            <a:lvl6pPr marL="3042376" indent="0">
              <a:buNone/>
              <a:defRPr sz="2100" b="1"/>
            </a:lvl6pPr>
            <a:lvl7pPr marL="3650795" indent="0">
              <a:buNone/>
              <a:defRPr sz="2100" b="1"/>
            </a:lvl7pPr>
            <a:lvl8pPr marL="4259310" indent="0">
              <a:buNone/>
              <a:defRPr sz="2100" b="1"/>
            </a:lvl8pPr>
            <a:lvl9pPr marL="4867802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6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5C6389DD-E396-40A7-A047-685A3E36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B8EA-436F-4A63-A584-5812326AF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6B1BF2D6-FA74-4179-B764-12686A36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96098D1A-1D18-47E3-8521-8C40897E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CEA14-765D-4EF9-A16B-EC35059E7E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288324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DD43E328-A02F-42DF-8C39-5376ACF3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086D-E439-4387-95F5-8E5537A422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02E9DA1B-71ED-4F18-9178-80468F97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3E33AC5B-5309-489A-92E0-F0101652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04C8D-2317-46F2-8995-AA37445DCA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722544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E4A70CC7-3842-4697-9BFA-0B095D75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154DE-AC90-48F5-B1DD-9B3A648B8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F69D04EF-5A3F-4A41-B658-3377B4F0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0BE16834-7D5D-413A-A3D2-3F17E63E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C5AAD-7DDB-4163-994E-048D579AC9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116501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4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419" indent="0">
              <a:buNone/>
              <a:defRPr sz="1600"/>
            </a:lvl2pPr>
            <a:lvl3pPr marL="1216980" indent="0">
              <a:buNone/>
              <a:defRPr sz="1300"/>
            </a:lvl3pPr>
            <a:lvl4pPr marL="1825445" indent="0">
              <a:buNone/>
              <a:defRPr sz="1200"/>
            </a:lvl4pPr>
            <a:lvl5pPr marL="2433958" indent="0">
              <a:buNone/>
              <a:defRPr sz="1200"/>
            </a:lvl5pPr>
            <a:lvl6pPr marL="3042376" indent="0">
              <a:buNone/>
              <a:defRPr sz="1200"/>
            </a:lvl6pPr>
            <a:lvl7pPr marL="3650795" indent="0">
              <a:buNone/>
              <a:defRPr sz="1200"/>
            </a:lvl7pPr>
            <a:lvl8pPr marL="4259310" indent="0">
              <a:buNone/>
              <a:defRPr sz="1200"/>
            </a:lvl8pPr>
            <a:lvl9pPr marL="4867802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8E32B686-CC6F-43DB-AA6D-1461C281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2229-EEE4-4672-886D-D76D0F799B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38808B02-E050-4017-83F2-2A377843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F56DE09-D731-488A-97BA-070777BB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4294B-EE7A-4FBC-951F-634510690E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565475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8419" indent="0">
              <a:buNone/>
              <a:defRPr sz="3700"/>
            </a:lvl2pPr>
            <a:lvl3pPr marL="1216980" indent="0">
              <a:buNone/>
              <a:defRPr sz="3200"/>
            </a:lvl3pPr>
            <a:lvl4pPr marL="1825445" indent="0">
              <a:buNone/>
              <a:defRPr sz="2700"/>
            </a:lvl4pPr>
            <a:lvl5pPr marL="2433958" indent="0">
              <a:buNone/>
              <a:defRPr sz="2700"/>
            </a:lvl5pPr>
            <a:lvl6pPr marL="3042376" indent="0">
              <a:buNone/>
              <a:defRPr sz="2700"/>
            </a:lvl6pPr>
            <a:lvl7pPr marL="3650795" indent="0">
              <a:buNone/>
              <a:defRPr sz="2700"/>
            </a:lvl7pPr>
            <a:lvl8pPr marL="4259310" indent="0">
              <a:buNone/>
              <a:defRPr sz="2700"/>
            </a:lvl8pPr>
            <a:lvl9pPr marL="4867802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3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419" indent="0">
              <a:buNone/>
              <a:defRPr sz="1600"/>
            </a:lvl2pPr>
            <a:lvl3pPr marL="1216980" indent="0">
              <a:buNone/>
              <a:defRPr sz="1300"/>
            </a:lvl3pPr>
            <a:lvl4pPr marL="1825445" indent="0">
              <a:buNone/>
              <a:defRPr sz="1200"/>
            </a:lvl4pPr>
            <a:lvl5pPr marL="2433958" indent="0">
              <a:buNone/>
              <a:defRPr sz="1200"/>
            </a:lvl5pPr>
            <a:lvl6pPr marL="3042376" indent="0">
              <a:buNone/>
              <a:defRPr sz="1200"/>
            </a:lvl6pPr>
            <a:lvl7pPr marL="3650795" indent="0">
              <a:buNone/>
              <a:defRPr sz="1200"/>
            </a:lvl7pPr>
            <a:lvl8pPr marL="4259310" indent="0">
              <a:buNone/>
              <a:defRPr sz="1200"/>
            </a:lvl8pPr>
            <a:lvl9pPr marL="4867802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2C052DC8-5161-4956-B915-59389E41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D936-58E7-406B-9A8A-C37FD485C1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F09ECACD-F02E-4096-81E4-3F7B095F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88B64C89-DC5E-41B8-B177-ACC2E4B6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345B1-E5EA-46BC-9208-556A267D8F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090368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DA4F845-2F5A-412E-BB6B-480719DE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54AF-1A7C-4A1D-8262-72AA5A4C48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2FDF2E-0A6A-40BC-A334-BF0D0B7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3BAEEC3-1141-4DC3-B357-F6E48440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78273-48EE-480F-AC0A-F9A460D43E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705577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7E1BC2-4DFB-438F-9A0A-1C578D52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4B44-CF7C-4B69-8D56-9E58BA6EA5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FC3ED5-E25C-460C-866B-6D20745D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F26FF9-671D-45FB-A4FB-722C2F03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5715F-6C26-441C-938C-EB7264BCF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936274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3C9D1B57-17A9-469D-B331-9779A14CE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17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1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408071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F810FDFC-4AA5-4CD0-9A8F-39D4511736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17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1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88803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5DA9BAF1-2539-44F0-A045-B73298250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17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1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17039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FA1F0-4E18-42B8-918E-0DF87C1419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A7E0F-3D0E-4FB4-BC38-402B50290A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281872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E5891801-9131-4C52-80B0-244C49103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17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1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542497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BD06429F-34E2-42CC-B839-1D1AC3547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1"/>
            <a:ext cx="9601200" cy="360363"/>
          </a:xfrm>
        </p:spPr>
        <p:txBody>
          <a:bodyPr/>
          <a:lstStyle>
            <a:lvl1pPr marL="0" marR="0" indent="0" algn="l" defTabSz="1217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1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69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305927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14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B3BC0-467D-464F-838B-6E4582AD03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16CDF-B077-4C60-81FB-DFD820233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9201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 и 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38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57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93521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851" indent="0" algn="ctr">
              <a:buNone/>
              <a:defRPr sz="2000"/>
            </a:lvl2pPr>
            <a:lvl3pPr marL="904291" indent="0" algn="ctr">
              <a:buNone/>
              <a:defRPr sz="1900"/>
            </a:lvl3pPr>
            <a:lvl4pPr marL="1356437" indent="0" algn="ctr">
              <a:buNone/>
              <a:defRPr sz="1600"/>
            </a:lvl4pPr>
            <a:lvl5pPr marL="1808581" indent="0" algn="ctr">
              <a:buNone/>
              <a:defRPr sz="1600"/>
            </a:lvl5pPr>
            <a:lvl6pPr marL="2261022" indent="0" algn="ctr">
              <a:buNone/>
              <a:defRPr sz="1600"/>
            </a:lvl6pPr>
            <a:lvl7pPr marL="2712871" indent="0" algn="ctr">
              <a:buNone/>
              <a:defRPr sz="1600"/>
            </a:lvl7pPr>
            <a:lvl8pPr marL="3164754" indent="0" algn="ctr">
              <a:buNone/>
              <a:defRPr sz="1600"/>
            </a:lvl8pPr>
            <a:lvl9pPr marL="361702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2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73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103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8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42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6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8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12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64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17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21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2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103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42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64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8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0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12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646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16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1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51" indent="0">
              <a:buNone/>
              <a:defRPr sz="2000" b="1"/>
            </a:lvl2pPr>
            <a:lvl3pPr marL="904291" indent="0">
              <a:buNone/>
              <a:defRPr sz="1900" b="1"/>
            </a:lvl3pPr>
            <a:lvl4pPr marL="1356437" indent="0">
              <a:buNone/>
              <a:defRPr sz="1600" b="1"/>
            </a:lvl4pPr>
            <a:lvl5pPr marL="1808581" indent="0">
              <a:buNone/>
              <a:defRPr sz="1600" b="1"/>
            </a:lvl5pPr>
            <a:lvl6pPr marL="2261022" indent="0">
              <a:buNone/>
              <a:defRPr sz="1600" b="1"/>
            </a:lvl6pPr>
            <a:lvl7pPr marL="2712871" indent="0">
              <a:buNone/>
              <a:defRPr sz="1600" b="1"/>
            </a:lvl7pPr>
            <a:lvl8pPr marL="3164754" indent="0">
              <a:buNone/>
              <a:defRPr sz="1600" b="1"/>
            </a:lvl8pPr>
            <a:lvl9pPr marL="361702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51" indent="0">
              <a:buNone/>
              <a:defRPr sz="2000" b="1"/>
            </a:lvl2pPr>
            <a:lvl3pPr marL="904291" indent="0">
              <a:buNone/>
              <a:defRPr sz="1900" b="1"/>
            </a:lvl3pPr>
            <a:lvl4pPr marL="1356437" indent="0">
              <a:buNone/>
              <a:defRPr sz="1600" b="1"/>
            </a:lvl4pPr>
            <a:lvl5pPr marL="1808581" indent="0">
              <a:buNone/>
              <a:defRPr sz="1600" b="1"/>
            </a:lvl5pPr>
            <a:lvl6pPr marL="2261022" indent="0">
              <a:buNone/>
              <a:defRPr sz="1600" b="1"/>
            </a:lvl6pPr>
            <a:lvl7pPr marL="2712871" indent="0">
              <a:buNone/>
              <a:defRPr sz="1600" b="1"/>
            </a:lvl7pPr>
            <a:lvl8pPr marL="3164754" indent="0">
              <a:buNone/>
              <a:defRPr sz="1600" b="1"/>
            </a:lvl8pPr>
            <a:lvl9pPr marL="361702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36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82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40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80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851" indent="0">
              <a:buNone/>
              <a:defRPr sz="1500"/>
            </a:lvl2pPr>
            <a:lvl3pPr marL="904291" indent="0">
              <a:buNone/>
              <a:defRPr sz="1200"/>
            </a:lvl3pPr>
            <a:lvl4pPr marL="1356437" indent="0">
              <a:buNone/>
              <a:defRPr sz="1100"/>
            </a:lvl4pPr>
            <a:lvl5pPr marL="1808581" indent="0">
              <a:buNone/>
              <a:defRPr sz="1100"/>
            </a:lvl5pPr>
            <a:lvl6pPr marL="2261022" indent="0">
              <a:buNone/>
              <a:defRPr sz="1100"/>
            </a:lvl6pPr>
            <a:lvl7pPr marL="2712871" indent="0">
              <a:buNone/>
              <a:defRPr sz="1100"/>
            </a:lvl7pPr>
            <a:lvl8pPr marL="3164754" indent="0">
              <a:buNone/>
              <a:defRPr sz="1100"/>
            </a:lvl8pPr>
            <a:lvl9pPr marL="361702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09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80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1851" indent="0">
              <a:buNone/>
              <a:defRPr sz="2800"/>
            </a:lvl2pPr>
            <a:lvl3pPr marL="904291" indent="0">
              <a:buNone/>
              <a:defRPr sz="2400"/>
            </a:lvl3pPr>
            <a:lvl4pPr marL="1356437" indent="0">
              <a:buNone/>
              <a:defRPr sz="2000"/>
            </a:lvl4pPr>
            <a:lvl5pPr marL="1808581" indent="0">
              <a:buNone/>
              <a:defRPr sz="2000"/>
            </a:lvl5pPr>
            <a:lvl6pPr marL="2261022" indent="0">
              <a:buNone/>
              <a:defRPr sz="2000"/>
            </a:lvl6pPr>
            <a:lvl7pPr marL="2712871" indent="0">
              <a:buNone/>
              <a:defRPr sz="2000"/>
            </a:lvl7pPr>
            <a:lvl8pPr marL="3164754" indent="0">
              <a:buNone/>
              <a:defRPr sz="2000"/>
            </a:lvl8pPr>
            <a:lvl9pPr marL="361702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851" indent="0">
              <a:buNone/>
              <a:defRPr sz="1500"/>
            </a:lvl2pPr>
            <a:lvl3pPr marL="904291" indent="0">
              <a:buNone/>
              <a:defRPr sz="1200"/>
            </a:lvl3pPr>
            <a:lvl4pPr marL="1356437" indent="0">
              <a:buNone/>
              <a:defRPr sz="1100"/>
            </a:lvl4pPr>
            <a:lvl5pPr marL="1808581" indent="0">
              <a:buNone/>
              <a:defRPr sz="1100"/>
            </a:lvl5pPr>
            <a:lvl6pPr marL="2261022" indent="0">
              <a:buNone/>
              <a:defRPr sz="1100"/>
            </a:lvl6pPr>
            <a:lvl7pPr marL="2712871" indent="0">
              <a:buNone/>
              <a:defRPr sz="1100"/>
            </a:lvl7pPr>
            <a:lvl8pPr marL="3164754" indent="0">
              <a:buNone/>
              <a:defRPr sz="1100"/>
            </a:lvl8pPr>
            <a:lvl9pPr marL="361702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18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41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7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7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53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13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851" indent="0" algn="ctr">
              <a:buNone/>
              <a:defRPr sz="2000"/>
            </a:lvl2pPr>
            <a:lvl3pPr marL="904291" indent="0" algn="ctr">
              <a:buNone/>
              <a:defRPr sz="1900"/>
            </a:lvl3pPr>
            <a:lvl4pPr marL="1356437" indent="0" algn="ctr">
              <a:buNone/>
              <a:defRPr sz="1600"/>
            </a:lvl4pPr>
            <a:lvl5pPr marL="1808581" indent="0" algn="ctr">
              <a:buNone/>
              <a:defRPr sz="1600"/>
            </a:lvl5pPr>
            <a:lvl6pPr marL="2261022" indent="0" algn="ctr">
              <a:buNone/>
              <a:defRPr sz="1600"/>
            </a:lvl6pPr>
            <a:lvl7pPr marL="2712871" indent="0" algn="ctr">
              <a:buNone/>
              <a:defRPr sz="1600"/>
            </a:lvl7pPr>
            <a:lvl8pPr marL="3164754" indent="0" algn="ctr">
              <a:buNone/>
              <a:defRPr sz="1600"/>
            </a:lvl8pPr>
            <a:lvl9pPr marL="361702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3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304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103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8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42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6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8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12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64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17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10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32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51" indent="0">
              <a:buNone/>
              <a:defRPr sz="2000" b="1"/>
            </a:lvl2pPr>
            <a:lvl3pPr marL="904291" indent="0">
              <a:buNone/>
              <a:defRPr sz="1900" b="1"/>
            </a:lvl3pPr>
            <a:lvl4pPr marL="1356437" indent="0">
              <a:buNone/>
              <a:defRPr sz="1600" b="1"/>
            </a:lvl4pPr>
            <a:lvl5pPr marL="1808581" indent="0">
              <a:buNone/>
              <a:defRPr sz="1600" b="1"/>
            </a:lvl5pPr>
            <a:lvl6pPr marL="2261022" indent="0">
              <a:buNone/>
              <a:defRPr sz="1600" b="1"/>
            </a:lvl6pPr>
            <a:lvl7pPr marL="2712871" indent="0">
              <a:buNone/>
              <a:defRPr sz="1600" b="1"/>
            </a:lvl7pPr>
            <a:lvl8pPr marL="3164754" indent="0">
              <a:buNone/>
              <a:defRPr sz="1600" b="1"/>
            </a:lvl8pPr>
            <a:lvl9pPr marL="361702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51" indent="0">
              <a:buNone/>
              <a:defRPr sz="2000" b="1"/>
            </a:lvl2pPr>
            <a:lvl3pPr marL="904291" indent="0">
              <a:buNone/>
              <a:defRPr sz="1900" b="1"/>
            </a:lvl3pPr>
            <a:lvl4pPr marL="1356437" indent="0">
              <a:buNone/>
              <a:defRPr sz="1600" b="1"/>
            </a:lvl4pPr>
            <a:lvl5pPr marL="1808581" indent="0">
              <a:buNone/>
              <a:defRPr sz="1600" b="1"/>
            </a:lvl5pPr>
            <a:lvl6pPr marL="2261022" indent="0">
              <a:buNone/>
              <a:defRPr sz="1600" b="1"/>
            </a:lvl6pPr>
            <a:lvl7pPr marL="2712871" indent="0">
              <a:buNone/>
              <a:defRPr sz="1600" b="1"/>
            </a:lvl7pPr>
            <a:lvl8pPr marL="3164754" indent="0">
              <a:buNone/>
              <a:defRPr sz="1600" b="1"/>
            </a:lvl8pPr>
            <a:lvl9pPr marL="361702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81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23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3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80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851" indent="0">
              <a:buNone/>
              <a:defRPr sz="1500"/>
            </a:lvl2pPr>
            <a:lvl3pPr marL="904291" indent="0">
              <a:buNone/>
              <a:defRPr sz="1200"/>
            </a:lvl3pPr>
            <a:lvl4pPr marL="1356437" indent="0">
              <a:buNone/>
              <a:defRPr sz="1100"/>
            </a:lvl4pPr>
            <a:lvl5pPr marL="1808581" indent="0">
              <a:buNone/>
              <a:defRPr sz="1100"/>
            </a:lvl5pPr>
            <a:lvl6pPr marL="2261022" indent="0">
              <a:buNone/>
              <a:defRPr sz="1100"/>
            </a:lvl6pPr>
            <a:lvl7pPr marL="2712871" indent="0">
              <a:buNone/>
              <a:defRPr sz="1100"/>
            </a:lvl7pPr>
            <a:lvl8pPr marL="3164754" indent="0">
              <a:buNone/>
              <a:defRPr sz="1100"/>
            </a:lvl8pPr>
            <a:lvl9pPr marL="361702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4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80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1851" indent="0">
              <a:buNone/>
              <a:defRPr sz="2800"/>
            </a:lvl2pPr>
            <a:lvl3pPr marL="904291" indent="0">
              <a:buNone/>
              <a:defRPr sz="2400"/>
            </a:lvl3pPr>
            <a:lvl4pPr marL="1356437" indent="0">
              <a:buNone/>
              <a:defRPr sz="2000"/>
            </a:lvl4pPr>
            <a:lvl5pPr marL="1808581" indent="0">
              <a:buNone/>
              <a:defRPr sz="2000"/>
            </a:lvl5pPr>
            <a:lvl6pPr marL="2261022" indent="0">
              <a:buNone/>
              <a:defRPr sz="2000"/>
            </a:lvl6pPr>
            <a:lvl7pPr marL="2712871" indent="0">
              <a:buNone/>
              <a:defRPr sz="2000"/>
            </a:lvl7pPr>
            <a:lvl8pPr marL="3164754" indent="0">
              <a:buNone/>
              <a:defRPr sz="2000"/>
            </a:lvl8pPr>
            <a:lvl9pPr marL="361702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851" indent="0">
              <a:buNone/>
              <a:defRPr sz="1500"/>
            </a:lvl2pPr>
            <a:lvl3pPr marL="904291" indent="0">
              <a:buNone/>
              <a:defRPr sz="1200"/>
            </a:lvl3pPr>
            <a:lvl4pPr marL="1356437" indent="0">
              <a:buNone/>
              <a:defRPr sz="1100"/>
            </a:lvl4pPr>
            <a:lvl5pPr marL="1808581" indent="0">
              <a:buNone/>
              <a:defRPr sz="1100"/>
            </a:lvl5pPr>
            <a:lvl6pPr marL="2261022" indent="0">
              <a:buNone/>
              <a:defRPr sz="1100"/>
            </a:lvl6pPr>
            <a:lvl7pPr marL="2712871" indent="0">
              <a:buNone/>
              <a:defRPr sz="1100"/>
            </a:lvl7pPr>
            <a:lvl8pPr marL="3164754" indent="0">
              <a:buNone/>
              <a:defRPr sz="1100"/>
            </a:lvl8pPr>
            <a:lvl9pPr marL="361702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05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14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7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7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49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5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39" indent="0">
              <a:buNone/>
              <a:defRPr sz="2000" b="1"/>
            </a:lvl2pPr>
            <a:lvl3pPr marL="904268" indent="0">
              <a:buNone/>
              <a:defRPr sz="1900" b="1"/>
            </a:lvl3pPr>
            <a:lvl4pPr marL="1356403" indent="0">
              <a:buNone/>
              <a:defRPr sz="1600" b="1"/>
            </a:lvl4pPr>
            <a:lvl5pPr marL="1808536" indent="0">
              <a:buNone/>
              <a:defRPr sz="1600" b="1"/>
            </a:lvl5pPr>
            <a:lvl6pPr marL="2260966" indent="0">
              <a:buNone/>
              <a:defRPr sz="1600" b="1"/>
            </a:lvl6pPr>
            <a:lvl7pPr marL="2712803" indent="0">
              <a:buNone/>
              <a:defRPr sz="1600" b="1"/>
            </a:lvl7pPr>
            <a:lvl8pPr marL="3164676" indent="0">
              <a:buNone/>
              <a:defRPr sz="1600" b="1"/>
            </a:lvl8pPr>
            <a:lvl9pPr marL="361693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39" indent="0">
              <a:buNone/>
              <a:defRPr sz="2000" b="1"/>
            </a:lvl2pPr>
            <a:lvl3pPr marL="904268" indent="0">
              <a:buNone/>
              <a:defRPr sz="1900" b="1"/>
            </a:lvl3pPr>
            <a:lvl4pPr marL="1356403" indent="0">
              <a:buNone/>
              <a:defRPr sz="1600" b="1"/>
            </a:lvl4pPr>
            <a:lvl5pPr marL="1808536" indent="0">
              <a:buNone/>
              <a:defRPr sz="1600" b="1"/>
            </a:lvl5pPr>
            <a:lvl6pPr marL="2260966" indent="0">
              <a:buNone/>
              <a:defRPr sz="1600" b="1"/>
            </a:lvl6pPr>
            <a:lvl7pPr marL="2712803" indent="0">
              <a:buNone/>
              <a:defRPr sz="1600" b="1"/>
            </a:lvl7pPr>
            <a:lvl8pPr marL="3164676" indent="0">
              <a:buNone/>
              <a:defRPr sz="1600" b="1"/>
            </a:lvl8pPr>
            <a:lvl9pPr marL="361693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408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98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0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3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6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6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59AEDE-C1D9-4190-91B8-3277E985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5E73-DAD0-4C79-89EC-350D43E1ED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845926-BC3E-42A8-BAC9-3E147F22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6E6D5-2CF4-41F5-B617-94963A52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1261-C386-4958-90BE-5903974428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3219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F912C5-E09D-4E35-888F-40B6F4EA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E09AA-C16E-470A-914B-02A1D321D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F4A94-B640-4781-A78A-D2A2A894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298347-74C9-4792-8931-349AE6AF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9CFDC-8001-4EB5-80AA-7B990754A6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6054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32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67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00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3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65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199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233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267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8ACC71-2E25-4AD6-870F-827876B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158B-3A35-4575-9623-3C47F96EB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184518-2F2B-4D7F-AED4-14EDF1DC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6C1A2B-3C65-4D85-BF6D-B25D0F15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E70F-3F73-463B-8ABA-1EE4E1E8FB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63803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708FD349-25EB-482F-9429-B836EC3A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A909-482C-4802-BCB4-61DFD2C950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BFD1AE4-114F-4484-BF3D-9400CD2E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3F6B46DA-5D6E-488E-93AE-4313B79E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27D00-DEB7-4F3C-8C2F-0000D99288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3226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285" indent="0">
              <a:buNone/>
              <a:defRPr sz="2700" b="1"/>
            </a:lvl2pPr>
            <a:lvl3pPr marL="1206780" indent="0">
              <a:buNone/>
              <a:defRPr sz="2400" b="1"/>
            </a:lvl3pPr>
            <a:lvl4pPr marL="1810032" indent="0">
              <a:buNone/>
              <a:defRPr sz="2100" b="1"/>
            </a:lvl4pPr>
            <a:lvl5pPr marL="2413558" indent="0">
              <a:buNone/>
              <a:defRPr sz="2100" b="1"/>
            </a:lvl5pPr>
            <a:lvl6pPr marL="3016539" indent="0">
              <a:buNone/>
              <a:defRPr sz="2100" b="1"/>
            </a:lvl6pPr>
            <a:lvl7pPr marL="3619908" indent="0">
              <a:buNone/>
              <a:defRPr sz="2100" b="1"/>
            </a:lvl7pPr>
            <a:lvl8pPr marL="4223333" indent="0">
              <a:buNone/>
              <a:defRPr sz="2100" b="1"/>
            </a:lvl8pPr>
            <a:lvl9pPr marL="482676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92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285" indent="0">
              <a:buNone/>
              <a:defRPr sz="2700" b="1"/>
            </a:lvl2pPr>
            <a:lvl3pPr marL="1206780" indent="0">
              <a:buNone/>
              <a:defRPr sz="2400" b="1"/>
            </a:lvl3pPr>
            <a:lvl4pPr marL="1810032" indent="0">
              <a:buNone/>
              <a:defRPr sz="2100" b="1"/>
            </a:lvl4pPr>
            <a:lvl5pPr marL="2413558" indent="0">
              <a:buNone/>
              <a:defRPr sz="2100" b="1"/>
            </a:lvl5pPr>
            <a:lvl6pPr marL="3016539" indent="0">
              <a:buNone/>
              <a:defRPr sz="2100" b="1"/>
            </a:lvl6pPr>
            <a:lvl7pPr marL="3619908" indent="0">
              <a:buNone/>
              <a:defRPr sz="2100" b="1"/>
            </a:lvl7pPr>
            <a:lvl8pPr marL="4223333" indent="0">
              <a:buNone/>
              <a:defRPr sz="2100" b="1"/>
            </a:lvl8pPr>
            <a:lvl9pPr marL="482676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92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5C6389DD-E396-40A7-A047-685A3E36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B8EA-436F-4A63-A584-5812326AF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6B1BF2D6-FA74-4179-B764-12686A36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96098D1A-1D18-47E3-8521-8C40897E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CEA14-765D-4EF9-A16B-EC35059E7E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4664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DD43E328-A02F-42DF-8C39-5376ACF3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086D-E439-4387-95F5-8E5537A422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02E9DA1B-71ED-4F18-9178-80468F97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3E33AC5B-5309-489A-92E0-F0101652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04C8D-2317-46F2-8995-AA37445DCA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4194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E4A70CC7-3842-4697-9BFA-0B095D75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154DE-AC90-48F5-B1DD-9B3A648B8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F69D04EF-5A3F-4A41-B658-3377B4F0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0BE16834-7D5D-413A-A3D2-3F17E63E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C5AAD-7DDB-4163-994E-048D579AC9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2795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59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3285" indent="0">
              <a:buNone/>
              <a:defRPr sz="1600"/>
            </a:lvl2pPr>
            <a:lvl3pPr marL="1206780" indent="0">
              <a:buNone/>
              <a:defRPr sz="1300"/>
            </a:lvl3pPr>
            <a:lvl4pPr marL="1810032" indent="0">
              <a:buNone/>
              <a:defRPr sz="1200"/>
            </a:lvl4pPr>
            <a:lvl5pPr marL="2413558" indent="0">
              <a:buNone/>
              <a:defRPr sz="1200"/>
            </a:lvl5pPr>
            <a:lvl6pPr marL="3016539" indent="0">
              <a:buNone/>
              <a:defRPr sz="1200"/>
            </a:lvl6pPr>
            <a:lvl7pPr marL="3619908" indent="0">
              <a:buNone/>
              <a:defRPr sz="1200"/>
            </a:lvl7pPr>
            <a:lvl8pPr marL="4223333" indent="0">
              <a:buNone/>
              <a:defRPr sz="1200"/>
            </a:lvl8pPr>
            <a:lvl9pPr marL="482676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8E32B686-CC6F-43DB-AA6D-1461C281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2229-EEE4-4672-886D-D76D0F799B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38808B02-E050-4017-83F2-2A377843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F56DE09-D731-488A-97BA-070777BB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4294B-EE7A-4FBC-951F-634510690E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8543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3285" indent="0">
              <a:buNone/>
              <a:defRPr sz="3700"/>
            </a:lvl2pPr>
            <a:lvl3pPr marL="1206780" indent="0">
              <a:buNone/>
              <a:defRPr sz="3200"/>
            </a:lvl3pPr>
            <a:lvl4pPr marL="1810032" indent="0">
              <a:buNone/>
              <a:defRPr sz="2700"/>
            </a:lvl4pPr>
            <a:lvl5pPr marL="2413558" indent="0">
              <a:buNone/>
              <a:defRPr sz="2700"/>
            </a:lvl5pPr>
            <a:lvl6pPr marL="3016539" indent="0">
              <a:buNone/>
              <a:defRPr sz="2700"/>
            </a:lvl6pPr>
            <a:lvl7pPr marL="3619908" indent="0">
              <a:buNone/>
              <a:defRPr sz="2700"/>
            </a:lvl7pPr>
            <a:lvl8pPr marL="4223333" indent="0">
              <a:buNone/>
              <a:defRPr sz="2700"/>
            </a:lvl8pPr>
            <a:lvl9pPr marL="4826766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89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3285" indent="0">
              <a:buNone/>
              <a:defRPr sz="1600"/>
            </a:lvl2pPr>
            <a:lvl3pPr marL="1206780" indent="0">
              <a:buNone/>
              <a:defRPr sz="1300"/>
            </a:lvl3pPr>
            <a:lvl4pPr marL="1810032" indent="0">
              <a:buNone/>
              <a:defRPr sz="1200"/>
            </a:lvl4pPr>
            <a:lvl5pPr marL="2413558" indent="0">
              <a:buNone/>
              <a:defRPr sz="1200"/>
            </a:lvl5pPr>
            <a:lvl6pPr marL="3016539" indent="0">
              <a:buNone/>
              <a:defRPr sz="1200"/>
            </a:lvl6pPr>
            <a:lvl7pPr marL="3619908" indent="0">
              <a:buNone/>
              <a:defRPr sz="1200"/>
            </a:lvl7pPr>
            <a:lvl8pPr marL="4223333" indent="0">
              <a:buNone/>
              <a:defRPr sz="1200"/>
            </a:lvl8pPr>
            <a:lvl9pPr marL="482676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2C052DC8-5161-4956-B915-59389E41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D936-58E7-406B-9A8A-C37FD485C1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F09ECACD-F02E-4096-81E4-3F7B095F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88B64C89-DC5E-41B8-B177-ACC2E4B6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345B1-E5EA-46BC-9208-556A267D8F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3312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DA4F845-2F5A-412E-BB6B-480719DE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54AF-1A7C-4A1D-8262-72AA5A4C48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2FDF2E-0A6A-40BC-A334-BF0D0B7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3BAEEC3-1141-4DC3-B357-F6E48440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78273-48EE-480F-AC0A-F9A460D43E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643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637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7E1BC2-4DFB-438F-9A0A-1C578D52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4B44-CF7C-4B69-8D56-9E58BA6EA5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FC3ED5-E25C-460C-866B-6D20745D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F26FF9-671D-45FB-A4FB-722C2F03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5715F-6C26-441C-938C-EB7264BCF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948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3C9D1B57-17A9-469D-B331-9779A14CE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72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68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F810FDFC-4AA5-4CD0-9A8F-39D4511736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72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21513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5DA9BAF1-2539-44F0-A045-B73298250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72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6844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E5891801-9131-4C52-80B0-244C49103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72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62189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BD06429F-34E2-42CC-B839-1D1AC3547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72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90511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679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1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8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2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4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7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0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3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59AEDE-C1D9-4190-91B8-3277E985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5E73-DAD0-4C79-89EC-350D43E1ED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845926-BC3E-42A8-BAC9-3E147F22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6E6D5-2CF4-41F5-B617-94963A52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1261-C386-4958-90BE-5903974428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86005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F912C5-E09D-4E35-888F-40B6F4EA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E09AA-C16E-470A-914B-02A1D321D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F4A94-B640-4781-A78A-D2A2A894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298347-74C9-4792-8931-349AE6AF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9CFDC-8001-4EB5-80AA-7B990754A6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1624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293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60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89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21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4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17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208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238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8ACC71-2E25-4AD6-870F-827876B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158B-3A35-4575-9623-3C47F96EB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184518-2F2B-4D7F-AED4-14EDF1DC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6C1A2B-3C65-4D85-BF6D-B25D0F15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E70F-3F73-463B-8ABA-1EE4E1E8FB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685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2997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708FD349-25EB-482F-9429-B836EC3A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A909-482C-4802-BCB4-61DFD2C950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BFD1AE4-114F-4484-BF3D-9400CD2E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3F6B46DA-5D6E-488E-93AE-4313B79E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27D00-DEB7-4F3C-8C2F-0000D99288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533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2933" indent="0">
              <a:buNone/>
              <a:defRPr sz="2700" b="1"/>
            </a:lvl2pPr>
            <a:lvl3pPr marL="1206061" indent="0">
              <a:buNone/>
              <a:defRPr sz="2400" b="1"/>
            </a:lvl3pPr>
            <a:lvl4pPr marL="1808944" indent="0">
              <a:buNone/>
              <a:defRPr sz="2100" b="1"/>
            </a:lvl4pPr>
            <a:lvl5pPr marL="2412118" indent="0">
              <a:buNone/>
              <a:defRPr sz="2100" b="1"/>
            </a:lvl5pPr>
            <a:lvl6pPr marL="3014715" indent="0">
              <a:buNone/>
              <a:defRPr sz="2100" b="1"/>
            </a:lvl6pPr>
            <a:lvl7pPr marL="3617748" indent="0">
              <a:buNone/>
              <a:defRPr sz="2100" b="1"/>
            </a:lvl7pPr>
            <a:lvl8pPr marL="4220805" indent="0">
              <a:buNone/>
              <a:defRPr sz="2100" b="1"/>
            </a:lvl8pPr>
            <a:lvl9pPr marL="482388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95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2933" indent="0">
              <a:buNone/>
              <a:defRPr sz="2700" b="1"/>
            </a:lvl2pPr>
            <a:lvl3pPr marL="1206061" indent="0">
              <a:buNone/>
              <a:defRPr sz="2400" b="1"/>
            </a:lvl3pPr>
            <a:lvl4pPr marL="1808944" indent="0">
              <a:buNone/>
              <a:defRPr sz="2100" b="1"/>
            </a:lvl4pPr>
            <a:lvl5pPr marL="2412118" indent="0">
              <a:buNone/>
              <a:defRPr sz="2100" b="1"/>
            </a:lvl5pPr>
            <a:lvl6pPr marL="3014715" indent="0">
              <a:buNone/>
              <a:defRPr sz="2100" b="1"/>
            </a:lvl6pPr>
            <a:lvl7pPr marL="3617748" indent="0">
              <a:buNone/>
              <a:defRPr sz="2100" b="1"/>
            </a:lvl7pPr>
            <a:lvl8pPr marL="4220805" indent="0">
              <a:buNone/>
              <a:defRPr sz="2100" b="1"/>
            </a:lvl8pPr>
            <a:lvl9pPr marL="482388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95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5C6389DD-E396-40A7-A047-685A3E36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B8EA-436F-4A63-A584-5812326AF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6B1BF2D6-FA74-4179-B764-12686A36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96098D1A-1D18-47E3-8521-8C40897E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CEA14-765D-4EF9-A16B-EC35059E7E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8788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DD43E328-A02F-42DF-8C39-5376ACF3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086D-E439-4387-95F5-8E5537A422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02E9DA1B-71ED-4F18-9178-80468F97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3E33AC5B-5309-489A-92E0-F0101652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04C8D-2317-46F2-8995-AA37445DCA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58038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E4A70CC7-3842-4697-9BFA-0B095D75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154DE-AC90-48F5-B1DD-9B3A648B8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F69D04EF-5A3F-4A41-B658-3377B4F0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0BE16834-7D5D-413A-A3D2-3F17E63E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C5AAD-7DDB-4163-994E-048D579AC9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00251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63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2933" indent="0">
              <a:buNone/>
              <a:defRPr sz="1600"/>
            </a:lvl2pPr>
            <a:lvl3pPr marL="1206061" indent="0">
              <a:buNone/>
              <a:defRPr sz="1300"/>
            </a:lvl3pPr>
            <a:lvl4pPr marL="1808944" indent="0">
              <a:buNone/>
              <a:defRPr sz="1200"/>
            </a:lvl4pPr>
            <a:lvl5pPr marL="2412118" indent="0">
              <a:buNone/>
              <a:defRPr sz="1200"/>
            </a:lvl5pPr>
            <a:lvl6pPr marL="3014715" indent="0">
              <a:buNone/>
              <a:defRPr sz="1200"/>
            </a:lvl6pPr>
            <a:lvl7pPr marL="3617748" indent="0">
              <a:buNone/>
              <a:defRPr sz="1200"/>
            </a:lvl7pPr>
            <a:lvl8pPr marL="4220805" indent="0">
              <a:buNone/>
              <a:defRPr sz="1200"/>
            </a:lvl8pPr>
            <a:lvl9pPr marL="482388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8E32B686-CC6F-43DB-AA6D-1461C281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2229-EEE4-4672-886D-D76D0F799B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38808B02-E050-4017-83F2-2A377843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F56DE09-D731-488A-97BA-070777BB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4294B-EE7A-4FBC-951F-634510690E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07926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2933" indent="0">
              <a:buNone/>
              <a:defRPr sz="3700"/>
            </a:lvl2pPr>
            <a:lvl3pPr marL="1206061" indent="0">
              <a:buNone/>
              <a:defRPr sz="3200"/>
            </a:lvl3pPr>
            <a:lvl4pPr marL="1808944" indent="0">
              <a:buNone/>
              <a:defRPr sz="2700"/>
            </a:lvl4pPr>
            <a:lvl5pPr marL="2412118" indent="0">
              <a:buNone/>
              <a:defRPr sz="2700"/>
            </a:lvl5pPr>
            <a:lvl6pPr marL="3014715" indent="0">
              <a:buNone/>
              <a:defRPr sz="2700"/>
            </a:lvl6pPr>
            <a:lvl7pPr marL="3617748" indent="0">
              <a:buNone/>
              <a:defRPr sz="2700"/>
            </a:lvl7pPr>
            <a:lvl8pPr marL="4220805" indent="0">
              <a:buNone/>
              <a:defRPr sz="2700"/>
            </a:lvl8pPr>
            <a:lvl9pPr marL="4823886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92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2933" indent="0">
              <a:buNone/>
              <a:defRPr sz="1600"/>
            </a:lvl2pPr>
            <a:lvl3pPr marL="1206061" indent="0">
              <a:buNone/>
              <a:defRPr sz="1300"/>
            </a:lvl3pPr>
            <a:lvl4pPr marL="1808944" indent="0">
              <a:buNone/>
              <a:defRPr sz="1200"/>
            </a:lvl4pPr>
            <a:lvl5pPr marL="2412118" indent="0">
              <a:buNone/>
              <a:defRPr sz="1200"/>
            </a:lvl5pPr>
            <a:lvl6pPr marL="3014715" indent="0">
              <a:buNone/>
              <a:defRPr sz="1200"/>
            </a:lvl6pPr>
            <a:lvl7pPr marL="3617748" indent="0">
              <a:buNone/>
              <a:defRPr sz="1200"/>
            </a:lvl7pPr>
            <a:lvl8pPr marL="4220805" indent="0">
              <a:buNone/>
              <a:defRPr sz="1200"/>
            </a:lvl8pPr>
            <a:lvl9pPr marL="482388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2C052DC8-5161-4956-B915-59389E41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D936-58E7-406B-9A8A-C37FD485C1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F09ECACD-F02E-4096-81E4-3F7B095F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88B64C89-DC5E-41B8-B177-ACC2E4B6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345B1-E5EA-46BC-9208-556A267D8F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28135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DA4F845-2F5A-412E-BB6B-480719DE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54AF-1A7C-4A1D-8262-72AA5A4C48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2FDF2E-0A6A-40BC-A334-BF0D0B7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3BAEEC3-1141-4DC3-B357-F6E48440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78273-48EE-480F-AC0A-F9A460D43E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52533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7E1BC2-4DFB-438F-9A0A-1C578D52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4B44-CF7C-4B69-8D56-9E58BA6EA5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FC3ED5-E25C-460C-866B-6D20745D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F26FF9-671D-45FB-A4FB-722C2F03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5715F-6C26-441C-938C-EB7264BCF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17750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3C9D1B57-17A9-469D-B331-9779A14CE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65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69913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F810FDFC-4AA5-4CD0-9A8F-39D4511736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65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046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80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839" indent="0">
              <a:buNone/>
              <a:defRPr sz="1500"/>
            </a:lvl2pPr>
            <a:lvl3pPr marL="904268" indent="0">
              <a:buNone/>
              <a:defRPr sz="1200"/>
            </a:lvl3pPr>
            <a:lvl4pPr marL="1356403" indent="0">
              <a:buNone/>
              <a:defRPr sz="1100"/>
            </a:lvl4pPr>
            <a:lvl5pPr marL="1808536" indent="0">
              <a:buNone/>
              <a:defRPr sz="1100"/>
            </a:lvl5pPr>
            <a:lvl6pPr marL="2260966" indent="0">
              <a:buNone/>
              <a:defRPr sz="1100"/>
            </a:lvl6pPr>
            <a:lvl7pPr marL="2712803" indent="0">
              <a:buNone/>
              <a:defRPr sz="1100"/>
            </a:lvl7pPr>
            <a:lvl8pPr marL="3164676" indent="0">
              <a:buNone/>
              <a:defRPr sz="1100"/>
            </a:lvl8pPr>
            <a:lvl9pPr marL="361693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1107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5DA9BAF1-2539-44F0-A045-B73298250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65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83827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E5891801-9131-4C52-80B0-244C49103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65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69164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BD06429F-34E2-42CC-B839-1D1AC3547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654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92878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11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99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6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9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2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5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9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2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59AEDE-C1D9-4190-91B8-3277E985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5E73-DAD0-4C79-89EC-350D43E1ED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845926-BC3E-42A8-BAC9-3E147F22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66E6D5-2CF4-41F5-B617-94963A52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1261-C386-4958-90BE-5903974428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5034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F912C5-E09D-4E35-888F-40B6F4EA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E09AA-C16E-470A-914B-02A1D321D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7F4A94-B640-4781-A78A-D2A2A894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298347-74C9-4792-8931-349AE6AF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9CFDC-8001-4EB5-80AA-7B990754A6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28812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31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64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95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29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57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190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222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255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8ACC71-2E25-4AD6-870F-827876B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158B-3A35-4575-9623-3C47F96EB9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184518-2F2B-4D7F-AED4-14EDF1DC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6C1A2B-3C65-4D85-BF6D-B25D0F15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E70F-3F73-463B-8ABA-1EE4E1E8FB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28861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708FD349-25EB-482F-9429-B836EC3A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A909-482C-4802-BCB4-61DFD2C950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BFD1AE4-114F-4484-BF3D-9400CD2E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3F6B46DA-5D6E-488E-93AE-4313B79E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27D00-DEB7-4F3C-8C2F-0000D99288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3516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138" indent="0">
              <a:buNone/>
              <a:defRPr sz="2700" b="1"/>
            </a:lvl2pPr>
            <a:lvl3pPr marL="1206481" indent="0">
              <a:buNone/>
              <a:defRPr sz="2400" b="1"/>
            </a:lvl3pPr>
            <a:lvl4pPr marL="1809579" indent="0">
              <a:buNone/>
              <a:defRPr sz="2100" b="1"/>
            </a:lvl4pPr>
            <a:lvl5pPr marL="2412958" indent="0">
              <a:buNone/>
              <a:defRPr sz="2100" b="1"/>
            </a:lvl5pPr>
            <a:lvl6pPr marL="3015779" indent="0">
              <a:buNone/>
              <a:defRPr sz="2100" b="1"/>
            </a:lvl6pPr>
            <a:lvl7pPr marL="3619008" indent="0">
              <a:buNone/>
              <a:defRPr sz="2100" b="1"/>
            </a:lvl7pPr>
            <a:lvl8pPr marL="4222280" indent="0">
              <a:buNone/>
              <a:defRPr sz="2100" b="1"/>
            </a:lvl8pPr>
            <a:lvl9pPr marL="482556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93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138" indent="0">
              <a:buNone/>
              <a:defRPr sz="2700" b="1"/>
            </a:lvl2pPr>
            <a:lvl3pPr marL="1206481" indent="0">
              <a:buNone/>
              <a:defRPr sz="2400" b="1"/>
            </a:lvl3pPr>
            <a:lvl4pPr marL="1809579" indent="0">
              <a:buNone/>
              <a:defRPr sz="2100" b="1"/>
            </a:lvl4pPr>
            <a:lvl5pPr marL="2412958" indent="0">
              <a:buNone/>
              <a:defRPr sz="2100" b="1"/>
            </a:lvl5pPr>
            <a:lvl6pPr marL="3015779" indent="0">
              <a:buNone/>
              <a:defRPr sz="2100" b="1"/>
            </a:lvl6pPr>
            <a:lvl7pPr marL="3619008" indent="0">
              <a:buNone/>
              <a:defRPr sz="2100" b="1"/>
            </a:lvl7pPr>
            <a:lvl8pPr marL="4222280" indent="0">
              <a:buNone/>
              <a:defRPr sz="2100" b="1"/>
            </a:lvl8pPr>
            <a:lvl9pPr marL="482556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93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5C6389DD-E396-40A7-A047-685A3E36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B8EA-436F-4A63-A584-5812326AF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6B1BF2D6-FA74-4179-B764-12686A36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96098D1A-1D18-47E3-8521-8C40897E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CEA14-765D-4EF9-A16B-EC35059E7E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86764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DD43E328-A02F-42DF-8C39-5376ACF3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086D-E439-4387-95F5-8E5537A422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02E9DA1B-71ED-4F18-9178-80468F97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3E33AC5B-5309-489A-92E0-F0101652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04C8D-2317-46F2-8995-AA37445DCA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06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80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1839" indent="0">
              <a:buNone/>
              <a:defRPr sz="2800"/>
            </a:lvl2pPr>
            <a:lvl3pPr marL="904268" indent="0">
              <a:buNone/>
              <a:defRPr sz="2400"/>
            </a:lvl3pPr>
            <a:lvl4pPr marL="1356403" indent="0">
              <a:buNone/>
              <a:defRPr sz="2000"/>
            </a:lvl4pPr>
            <a:lvl5pPr marL="1808536" indent="0">
              <a:buNone/>
              <a:defRPr sz="2000"/>
            </a:lvl5pPr>
            <a:lvl6pPr marL="2260966" indent="0">
              <a:buNone/>
              <a:defRPr sz="2000"/>
            </a:lvl6pPr>
            <a:lvl7pPr marL="2712803" indent="0">
              <a:buNone/>
              <a:defRPr sz="2000"/>
            </a:lvl7pPr>
            <a:lvl8pPr marL="3164676" indent="0">
              <a:buNone/>
              <a:defRPr sz="2000"/>
            </a:lvl8pPr>
            <a:lvl9pPr marL="361693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839" indent="0">
              <a:buNone/>
              <a:defRPr sz="1500"/>
            </a:lvl2pPr>
            <a:lvl3pPr marL="904268" indent="0">
              <a:buNone/>
              <a:defRPr sz="1200"/>
            </a:lvl3pPr>
            <a:lvl4pPr marL="1356403" indent="0">
              <a:buNone/>
              <a:defRPr sz="1100"/>
            </a:lvl4pPr>
            <a:lvl5pPr marL="1808536" indent="0">
              <a:buNone/>
              <a:defRPr sz="1100"/>
            </a:lvl5pPr>
            <a:lvl6pPr marL="2260966" indent="0">
              <a:buNone/>
              <a:defRPr sz="1100"/>
            </a:lvl6pPr>
            <a:lvl7pPr marL="2712803" indent="0">
              <a:buNone/>
              <a:defRPr sz="1100"/>
            </a:lvl7pPr>
            <a:lvl8pPr marL="3164676" indent="0">
              <a:buNone/>
              <a:defRPr sz="1100"/>
            </a:lvl8pPr>
            <a:lvl9pPr marL="361693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6818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E4A70CC7-3842-4697-9BFA-0B095D75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154DE-AC90-48F5-B1DD-9B3A648B8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F69D04EF-5A3F-4A41-B658-3377B4F0D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0BE16834-7D5D-413A-A3D2-3F17E63E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C5AAD-7DDB-4163-994E-048D579AC9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53043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61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3138" indent="0">
              <a:buNone/>
              <a:defRPr sz="1600"/>
            </a:lvl2pPr>
            <a:lvl3pPr marL="1206481" indent="0">
              <a:buNone/>
              <a:defRPr sz="1300"/>
            </a:lvl3pPr>
            <a:lvl4pPr marL="1809579" indent="0">
              <a:buNone/>
              <a:defRPr sz="1200"/>
            </a:lvl4pPr>
            <a:lvl5pPr marL="2412958" indent="0">
              <a:buNone/>
              <a:defRPr sz="1200"/>
            </a:lvl5pPr>
            <a:lvl6pPr marL="3015779" indent="0">
              <a:buNone/>
              <a:defRPr sz="1200"/>
            </a:lvl6pPr>
            <a:lvl7pPr marL="3619008" indent="0">
              <a:buNone/>
              <a:defRPr sz="1200"/>
            </a:lvl7pPr>
            <a:lvl8pPr marL="4222280" indent="0">
              <a:buNone/>
              <a:defRPr sz="1200"/>
            </a:lvl8pPr>
            <a:lvl9pPr marL="482556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8E32B686-CC6F-43DB-AA6D-1461C281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2229-EEE4-4672-886D-D76D0F799B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38808B02-E050-4017-83F2-2A377843F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F56DE09-D731-488A-97BA-070777BB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4294B-EE7A-4FBC-951F-634510690E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2321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3138" indent="0">
              <a:buNone/>
              <a:defRPr sz="3700"/>
            </a:lvl2pPr>
            <a:lvl3pPr marL="1206481" indent="0">
              <a:buNone/>
              <a:defRPr sz="3200"/>
            </a:lvl3pPr>
            <a:lvl4pPr marL="1809579" indent="0">
              <a:buNone/>
              <a:defRPr sz="2700"/>
            </a:lvl4pPr>
            <a:lvl5pPr marL="2412958" indent="0">
              <a:buNone/>
              <a:defRPr sz="2700"/>
            </a:lvl5pPr>
            <a:lvl6pPr marL="3015779" indent="0">
              <a:buNone/>
              <a:defRPr sz="2700"/>
            </a:lvl6pPr>
            <a:lvl7pPr marL="3619008" indent="0">
              <a:buNone/>
              <a:defRPr sz="2700"/>
            </a:lvl7pPr>
            <a:lvl8pPr marL="4222280" indent="0">
              <a:buNone/>
              <a:defRPr sz="2700"/>
            </a:lvl8pPr>
            <a:lvl9pPr marL="4825566" indent="0">
              <a:buNone/>
              <a:defRPr sz="27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90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3138" indent="0">
              <a:buNone/>
              <a:defRPr sz="1600"/>
            </a:lvl2pPr>
            <a:lvl3pPr marL="1206481" indent="0">
              <a:buNone/>
              <a:defRPr sz="1300"/>
            </a:lvl3pPr>
            <a:lvl4pPr marL="1809579" indent="0">
              <a:buNone/>
              <a:defRPr sz="1200"/>
            </a:lvl4pPr>
            <a:lvl5pPr marL="2412958" indent="0">
              <a:buNone/>
              <a:defRPr sz="1200"/>
            </a:lvl5pPr>
            <a:lvl6pPr marL="3015779" indent="0">
              <a:buNone/>
              <a:defRPr sz="1200"/>
            </a:lvl6pPr>
            <a:lvl7pPr marL="3619008" indent="0">
              <a:buNone/>
              <a:defRPr sz="1200"/>
            </a:lvl7pPr>
            <a:lvl8pPr marL="4222280" indent="0">
              <a:buNone/>
              <a:defRPr sz="1200"/>
            </a:lvl8pPr>
            <a:lvl9pPr marL="482556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2C052DC8-5161-4956-B915-59389E41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9D936-58E7-406B-9A8A-C37FD485C1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F09ECACD-F02E-4096-81E4-3F7B095F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88B64C89-DC5E-41B8-B177-ACC2E4B6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345B1-E5EA-46BC-9208-556A267D8F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29661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DA4F845-2F5A-412E-BB6B-480719DE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54AF-1A7C-4A1D-8262-72AA5A4C48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92FDF2E-0A6A-40BC-A334-BF0D0B7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3BAEEC3-1141-4DC3-B357-F6E48440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78273-48EE-480F-AC0A-F9A460D43E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48545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7E1BC2-4DFB-438F-9A0A-1C578D52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4B44-CF7C-4B69-8D56-9E58BA6EA5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FC3ED5-E25C-460C-866B-6D20745D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F26FF9-671D-45FB-A4FB-722C2F03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5715F-6C26-441C-938C-EB7264BCF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45625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3C9D1B57-17A9-469D-B331-9779A14CE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6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86496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F810FDFC-4AA5-4CD0-9A8F-39D4511736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6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56642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5DA9BAF1-2539-44F0-A045-B73298250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6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35318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E5891801-9131-4C52-80B0-244C49103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6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98513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/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" descr="Слайд2.jpg">
            <a:extLst>
              <a:ext uri="{FF2B5EF4-FFF2-40B4-BE49-F238E27FC236}">
                <a16:creationId xmlns="" xmlns:a16="http://schemas.microsoft.com/office/drawing/2014/main" id="{BD06429F-34E2-42CC-B839-1D1AC3547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912284" y="346669"/>
            <a:ext cx="9601200" cy="360363"/>
          </a:xfrm>
        </p:spPr>
        <p:txBody>
          <a:bodyPr/>
          <a:lstStyle>
            <a:lvl1pPr marL="0" marR="0" indent="0" algn="l" defTabSz="1206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 i="0">
                <a:solidFill>
                  <a:srgbClr val="11BF6C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911425" y="1989224"/>
            <a:ext cx="10081683" cy="381635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 Regular"/>
                <a:cs typeface="Roboto Regular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912284" y="1340777"/>
            <a:ext cx="5664200" cy="648371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FF0000"/>
                </a:solidFill>
                <a:latin typeface="Roboto Black"/>
                <a:cs typeface="Roboto Black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82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0546" tIns="45718" rIns="90546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0546" tIns="45718" rIns="90546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0546" tIns="45718" rIns="9054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0546" tIns="45718" rIns="9054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0546" tIns="45718" rIns="9054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73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0426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216" indent="-226216" algn="l" defTabSz="90426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8646" indent="-226216" algn="l" defTabSz="9042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0482" indent="-226216" algn="l" defTabSz="9042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2320" indent="-226216" algn="l" defTabSz="9042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4478" indent="-226216" algn="l" defTabSz="9042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6730" indent="-226216" algn="l" defTabSz="9042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855" indent="-226216" algn="l" defTabSz="9042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1102" indent="-226216" algn="l" defTabSz="9042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3287" indent="-226216" algn="l" defTabSz="9042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42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39" algn="l" defTabSz="9042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4268" algn="l" defTabSz="9042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403" algn="l" defTabSz="9042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536" algn="l" defTabSz="9042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966" algn="l" defTabSz="9042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803" algn="l" defTabSz="9042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676" algn="l" defTabSz="9042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938" algn="l" defTabSz="9042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37D5C9C7-6F8F-49B4-B8D0-BE72473789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904" tIns="60452" rIns="120904" bIns="604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BF1C3B30-8E54-43CF-9C5E-E05852B84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5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904" tIns="60452" rIns="120904" bIns="604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D8F6FA-5BC6-435E-A0AE-6DE794C96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837"/>
            <a:ext cx="2844800" cy="366183"/>
          </a:xfrm>
          <a:prstGeom prst="rect">
            <a:avLst/>
          </a:prstGeom>
        </p:spPr>
        <p:txBody>
          <a:bodyPr vert="horz" lIns="120904" tIns="60452" rIns="120904" bIns="60452" rtlCol="0" anchor="ctr"/>
          <a:lstStyle>
            <a:lvl1pPr algn="l" defTabSz="120777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279EF1-39F9-490F-8EE3-91EEB0007F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536AE6-9C66-4D97-8783-470B027D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837"/>
            <a:ext cx="3860800" cy="366183"/>
          </a:xfrm>
          <a:prstGeom prst="rect">
            <a:avLst/>
          </a:prstGeom>
        </p:spPr>
        <p:txBody>
          <a:bodyPr vert="horz" lIns="120904" tIns="60452" rIns="120904" bIns="60452" rtlCol="0" anchor="ctr"/>
          <a:lstStyle>
            <a:lvl1pPr algn="ctr" defTabSz="120777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E77024-6FA3-4997-94C8-3F8BACF69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837"/>
            <a:ext cx="2844800" cy="366183"/>
          </a:xfrm>
          <a:prstGeom prst="rect">
            <a:avLst/>
          </a:prstGeom>
        </p:spPr>
        <p:txBody>
          <a:bodyPr vert="horz" wrap="square" lIns="120904" tIns="60452" rIns="120904" bIns="6045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defTabSz="1206135" fontAlgn="base">
              <a:spcBef>
                <a:spcPct val="0"/>
              </a:spcBef>
              <a:spcAft>
                <a:spcPct val="0"/>
              </a:spcAft>
            </a:pPr>
            <a:fld id="{998F504C-CE05-4C7E-9690-85DB2C0BCD7E}" type="slidenum">
              <a:rPr lang="ru-RU" altLang="ru-RU" smtClean="0">
                <a:cs typeface="Arial" panose="020B0604020202020204" pitchFamily="34" charset="0"/>
              </a:rPr>
              <a:pPr defTabSz="120613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</p:sldLayoutIdLst>
  <p:txStyles>
    <p:titleStyle>
      <a:lvl1pPr algn="ctr" defTabSz="1206135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0613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2pPr>
      <a:lvl3pPr algn="ctr" defTabSz="120613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3pPr>
      <a:lvl4pPr algn="ctr" defTabSz="120613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4pPr>
      <a:lvl5pPr algn="ctr" defTabSz="120613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5pPr>
      <a:lvl6pPr marL="604004" algn="ctr" defTabSz="120613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6pPr>
      <a:lvl7pPr marL="1208250" algn="ctr" defTabSz="120613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7pPr>
      <a:lvl8pPr marL="1812253" algn="ctr" defTabSz="120613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8pPr>
      <a:lvl9pPr marL="2416498" algn="ctr" defTabSz="120613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0707" indent="-450707" algn="l" defTabSz="120613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79722" indent="-375477" algn="l" defTabSz="120613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8108" indent="-299767" algn="l" defTabSz="120613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2382" indent="-299767" algn="l" defTabSz="120613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6263" indent="-299767" algn="l" defTabSz="120613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20890" indent="-301752" algn="l" defTabSz="1207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4911" indent="-301752" algn="l" defTabSz="1207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8712" indent="-301752" algn="l" defTabSz="1207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32674" indent="-301752" algn="l" defTabSz="12077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7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769" algn="l" defTabSz="1207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770" algn="l" defTabSz="1207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528" algn="l" defTabSz="1207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5538" algn="l" defTabSz="1207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9047" algn="l" defTabSz="1207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2900" algn="l" defTabSz="1207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6809" algn="l" defTabSz="1207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0726" algn="l" defTabSz="12077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37D5C9C7-6F8F-49B4-B8D0-BE72473789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66" tIns="60833" rIns="121666" bIns="608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BF1C3B30-8E54-43CF-9C5E-E05852B84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5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66" tIns="60833" rIns="121666" bIns="60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D8F6FA-5BC6-435E-A0AE-6DE794C96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455"/>
            <a:ext cx="2844800" cy="366183"/>
          </a:xfrm>
          <a:prstGeom prst="rect">
            <a:avLst/>
          </a:prstGeom>
        </p:spPr>
        <p:txBody>
          <a:bodyPr vert="horz" lIns="121666" tIns="60833" rIns="121666" bIns="60833" rtlCol="0" anchor="ctr"/>
          <a:lstStyle>
            <a:lvl1pPr algn="l" defTabSz="121635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279EF1-39F9-490F-8EE3-91EEB0007F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536AE6-9C66-4D97-8783-470B027D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455"/>
            <a:ext cx="3860800" cy="366183"/>
          </a:xfrm>
          <a:prstGeom prst="rect">
            <a:avLst/>
          </a:prstGeom>
        </p:spPr>
        <p:txBody>
          <a:bodyPr vert="horz" lIns="121666" tIns="60833" rIns="121666" bIns="60833" rtlCol="0" anchor="ctr"/>
          <a:lstStyle>
            <a:lvl1pPr algn="ctr" defTabSz="121635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E77024-6FA3-4997-94C8-3F8BACF69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455"/>
            <a:ext cx="2844800" cy="366183"/>
          </a:xfrm>
          <a:prstGeom prst="rect">
            <a:avLst/>
          </a:prstGeom>
        </p:spPr>
        <p:txBody>
          <a:bodyPr vert="horz" wrap="square" lIns="121666" tIns="60833" rIns="121666" bIns="6083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defTabSz="1214714" fontAlgn="base">
              <a:spcBef>
                <a:spcPct val="0"/>
              </a:spcBef>
              <a:spcAft>
                <a:spcPct val="0"/>
              </a:spcAft>
            </a:pPr>
            <a:fld id="{998F504C-CE05-4C7E-9690-85DB2C0BCD7E}" type="slidenum">
              <a:rPr lang="ru-RU" altLang="ru-RU" smtClean="0">
                <a:cs typeface="Arial" panose="020B0604020202020204" pitchFamily="34" charset="0"/>
              </a:rPr>
              <a:pPr defTabSz="12147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0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ctr" defTabSz="1214714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471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2pPr>
      <a:lvl3pPr algn="ctr" defTabSz="121471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3pPr>
      <a:lvl4pPr algn="ctr" defTabSz="121471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4pPr>
      <a:lvl5pPr algn="ctr" defTabSz="121471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5pPr>
      <a:lvl6pPr marL="608339" algn="ctr" defTabSz="121471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6pPr>
      <a:lvl7pPr marL="1216830" algn="ctr" defTabSz="121471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7pPr>
      <a:lvl8pPr marL="1825218" algn="ctr" defTabSz="121471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8pPr>
      <a:lvl9pPr marL="2433658" algn="ctr" defTabSz="121471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4139" indent="-454139" algn="l" defTabSz="121471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6586" indent="-378147" algn="l" defTabSz="121471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8883" indent="-302052" algn="l" defTabSz="121471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271" indent="-302052" algn="l" defTabSz="121471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710" indent="-302052" algn="l" defTabSz="121471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4820" indent="-304040" algn="l" defTabSz="12163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027" indent="-304040" algn="l" defTabSz="12163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171" indent="-304040" algn="l" defTabSz="12163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313" indent="-304040" algn="l" defTabSz="12163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083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350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493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698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780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8863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084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254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="" xmlns:a16="http://schemas.microsoft.com/office/drawing/2014/main" id="{8CEFE665-03B7-4FEF-B7B7-AAFC40E19E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6191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61" tIns="34286" rIns="68461" bIns="342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23" name="Текст 2">
            <a:extLst>
              <a:ext uri="{FF2B5EF4-FFF2-40B4-BE49-F238E27FC236}">
                <a16:creationId xmlns="" xmlns:a16="http://schemas.microsoft.com/office/drawing/2014/main" id="{81B420A0-1417-4E55-B8DC-02EF7F5580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61" tIns="34286" rIns="68461" bIns="342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00CAD6-8C9C-447D-9389-61FA634E2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5"/>
            <a:ext cx="2743200" cy="366183"/>
          </a:xfrm>
          <a:prstGeom prst="rect">
            <a:avLst/>
          </a:prstGeom>
        </p:spPr>
        <p:txBody>
          <a:bodyPr vert="horz" lIns="68461" tIns="34286" rIns="68461" bIns="34286" rtlCol="0" anchor="ctr"/>
          <a:lstStyle>
            <a:lvl1pPr algn="l" defTabSz="91238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7E5DBF-0A7A-4B18-B62B-6096E0233533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BAC249B-D34C-40F1-963B-D3B720FEB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5"/>
            <a:ext cx="4114800" cy="366183"/>
          </a:xfrm>
          <a:prstGeom prst="rect">
            <a:avLst/>
          </a:prstGeom>
        </p:spPr>
        <p:txBody>
          <a:bodyPr vert="horz" lIns="68461" tIns="34286" rIns="68461" bIns="34286" rtlCol="0" anchor="ctr"/>
          <a:lstStyle>
            <a:lvl1pPr algn="ctr" defTabSz="91238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F7465C1-61FC-4D79-90F3-30F8C6AE7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5"/>
            <a:ext cx="2743200" cy="366183"/>
          </a:xfrm>
          <a:prstGeom prst="rect">
            <a:avLst/>
          </a:prstGeom>
        </p:spPr>
        <p:txBody>
          <a:bodyPr vert="horz" wrap="square" lIns="68461" tIns="34286" rIns="68461" bIns="34286" numCol="1" anchor="ctr" anchorCtr="0" compatLnSpc="1">
            <a:prstTxWarp prst="textNoShape">
              <a:avLst/>
            </a:prstTxWarp>
          </a:bodyPr>
          <a:lstStyle>
            <a:lvl1pPr algn="r" defTabSz="910493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F54CD0C-AFD2-4041-98DA-6BF922E807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034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83" r:id="rId12"/>
  </p:sldLayoutIdLst>
  <p:txStyles>
    <p:titleStyle>
      <a:lvl1pPr algn="l" defTabSz="91049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049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049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049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049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8339" algn="l" defTabSz="91049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6830" algn="l" defTabSz="91049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5218" algn="l" defTabSz="91049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3658" algn="l" defTabSz="91049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6062" indent="-226062" algn="l" defTabSz="91049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418" indent="-226062" algn="l" defTabSz="91049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38670" indent="-226062" algn="l" defTabSz="91049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924" indent="-226062" algn="l" defTabSz="91049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79" indent="-226062" algn="l" defTabSz="91049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023" indent="-228125" algn="l" defTabSz="912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15" indent="-228125" algn="l" defTabSz="912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05" indent="-228125" algn="l" defTabSz="912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654" indent="-228125" algn="l" defTabSz="912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38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35" algn="l" defTabSz="91238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83" algn="l" defTabSz="91238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74" algn="l" defTabSz="91238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65" algn="l" defTabSz="91238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14" algn="l" defTabSz="91238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46" algn="l" defTabSz="91238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80" algn="l" defTabSz="91238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415" algn="l" defTabSz="91238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84" tIns="45718" rIns="91284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84" tIns="45718" rIns="91284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84" tIns="45718" rIns="9128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07E8C-E94C-4E9D-A859-9FA44A6EE21D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84" tIns="45718" rIns="9128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84" tIns="45718" rIns="9128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B8699-4E37-48E6-9A92-B5BE6EF6B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0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</p:sldLayoutIdLst>
  <p:txStyles>
    <p:titleStyle>
      <a:lvl1pPr algn="l" defTabSz="9126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4" indent="-228184" algn="l" defTabSz="9126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50" indent="-228184" algn="l" defTabSz="9126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14" indent="-228184" algn="l" defTabSz="9126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80" indent="-228184" algn="l" defTabSz="9126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47" indent="-228184" algn="l" defTabSz="9126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12" indent="-228184" algn="l" defTabSz="9126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29" indent="-228184" algn="l" defTabSz="9126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44" indent="-228184" algn="l" defTabSz="9126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710" indent="-228184" algn="l" defTabSz="9126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6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7" algn="l" defTabSz="9126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32" algn="l" defTabSz="9126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48" algn="l" defTabSz="9126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64" algn="l" defTabSz="9126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30" algn="l" defTabSz="9126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94" algn="l" defTabSz="9126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60" algn="l" defTabSz="9126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27" algn="l" defTabSz="9126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="" xmlns:a16="http://schemas.microsoft.com/office/drawing/2014/main" id="{E95E7C23-B5AF-48D7-82AD-AE33DE9A83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3" tIns="60926" rIns="121853" bIns="60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7171" name="Текст 2">
            <a:extLst>
              <a:ext uri="{FF2B5EF4-FFF2-40B4-BE49-F238E27FC236}">
                <a16:creationId xmlns="" xmlns:a16="http://schemas.microsoft.com/office/drawing/2014/main" id="{3A3CD78A-0357-4595-A29D-6ED56A5F1E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33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53" tIns="60926" rIns="121853" bIns="60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532B37-2B62-4BCB-A516-9C22EBC75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83"/>
            <a:ext cx="2844800" cy="366183"/>
          </a:xfrm>
          <a:prstGeom prst="rect">
            <a:avLst/>
          </a:prstGeom>
        </p:spPr>
        <p:txBody>
          <a:bodyPr vert="horz" lIns="121853" tIns="60926" rIns="121853" bIns="60926" rtlCol="0" anchor="ctr"/>
          <a:lstStyle>
            <a:lvl1pPr algn="l" defTabSz="121845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6FB16C-7823-4E10-98D7-578122F9871C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186EF4-DF87-49C1-BD38-EFF9ED4A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83"/>
            <a:ext cx="3860800" cy="366183"/>
          </a:xfrm>
          <a:prstGeom prst="rect">
            <a:avLst/>
          </a:prstGeom>
        </p:spPr>
        <p:txBody>
          <a:bodyPr vert="horz" lIns="121853" tIns="60926" rIns="121853" bIns="60926" rtlCol="0" anchor="ctr"/>
          <a:lstStyle>
            <a:lvl1pPr algn="ctr" defTabSz="121845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5379D4-6D91-4EED-A99D-C6885DC91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83"/>
            <a:ext cx="2844800" cy="366183"/>
          </a:xfrm>
          <a:prstGeom prst="rect">
            <a:avLst/>
          </a:prstGeom>
        </p:spPr>
        <p:txBody>
          <a:bodyPr vert="horz" wrap="square" lIns="121853" tIns="60926" rIns="121853" bIns="60926" numCol="1" anchor="ctr" anchorCtr="0" compatLnSpc="1">
            <a:prstTxWarp prst="textNoShape">
              <a:avLst/>
            </a:prstTxWarp>
          </a:bodyPr>
          <a:lstStyle>
            <a:lvl1pPr algn="r" defTabSz="1218450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91F73E-FBDB-4D6A-9124-42C3D3225BBC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5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20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845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766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689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6903" indent="-4569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98" indent="-38076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51" indent="-304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67" indent="-304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498" indent="-304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00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933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150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367" indent="-304600" algn="l" defTabSz="1218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0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5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66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898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0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0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53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751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="" xmlns:a16="http://schemas.microsoft.com/office/drawing/2014/main" id="{E95E7C23-B5AF-48D7-82AD-AE33DE9A83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7171" name="Текст 2">
            <a:extLst>
              <a:ext uri="{FF2B5EF4-FFF2-40B4-BE49-F238E27FC236}">
                <a16:creationId xmlns="" xmlns:a16="http://schemas.microsoft.com/office/drawing/2014/main" id="{3A3CD78A-0357-4595-A29D-6ED56A5F1E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532B37-2B62-4BCB-A516-9C22EBC75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 defTabSz="121917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6FB16C-7823-4E10-98D7-578122F9871C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186EF4-DF87-49C1-BD38-EFF9ED4A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 defTabSz="121917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5379D4-6D91-4EED-A99D-C6885DC91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algn="r" defTabSz="1219170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91F73E-FBDB-4D6A-9124-42C3D3225BBC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1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  <p:sldLayoutId id="21474842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37D5C9C7-6F8F-49B4-B8D0-BE72473789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22" tIns="60861" rIns="121722" bIns="608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BF1C3B30-8E54-43CF-9C5E-E05852B84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5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722" tIns="60861" rIns="121722" bIns="608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D8F6FA-5BC6-435E-A0AE-6DE794C96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427"/>
            <a:ext cx="2844800" cy="366183"/>
          </a:xfrm>
          <a:prstGeom prst="rect">
            <a:avLst/>
          </a:prstGeom>
        </p:spPr>
        <p:txBody>
          <a:bodyPr vert="horz" lIns="121722" tIns="60861" rIns="121722" bIns="60861" rtlCol="0" anchor="ctr"/>
          <a:lstStyle>
            <a:lvl1pPr algn="l" defTabSz="121698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279EF1-39F9-490F-8EE3-91EEB0007F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536AE6-9C66-4D97-8783-470B027D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427"/>
            <a:ext cx="3860800" cy="366183"/>
          </a:xfrm>
          <a:prstGeom prst="rect">
            <a:avLst/>
          </a:prstGeom>
        </p:spPr>
        <p:txBody>
          <a:bodyPr vert="horz" lIns="121722" tIns="60861" rIns="121722" bIns="60861" rtlCol="0" anchor="ctr"/>
          <a:lstStyle>
            <a:lvl1pPr algn="ctr" defTabSz="121698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E77024-6FA3-4997-94C8-3F8BACF69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427"/>
            <a:ext cx="2844800" cy="366183"/>
          </a:xfrm>
          <a:prstGeom prst="rect">
            <a:avLst/>
          </a:prstGeom>
        </p:spPr>
        <p:txBody>
          <a:bodyPr vert="horz" wrap="square" lIns="121722" tIns="60861" rIns="121722" bIns="6086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defTabSz="1215344" fontAlgn="base">
              <a:spcBef>
                <a:spcPct val="0"/>
              </a:spcBef>
              <a:spcAft>
                <a:spcPct val="0"/>
              </a:spcAft>
            </a:pPr>
            <a:fld id="{998F504C-CE05-4C7E-9690-85DB2C0BCD7E}" type="slidenum">
              <a:rPr lang="ru-RU" altLang="ru-RU" smtClean="0">
                <a:cs typeface="Arial" panose="020B0604020202020204" pitchFamily="34" charset="0"/>
              </a:rPr>
              <a:pPr defTabSz="121534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2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6" r:id="rId12"/>
    <p:sldLayoutId id="2147484297" r:id="rId13"/>
    <p:sldLayoutId id="2147484298" r:id="rId14"/>
    <p:sldLayoutId id="2147484299" r:id="rId15"/>
    <p:sldLayoutId id="2147484300" r:id="rId16"/>
    <p:sldLayoutId id="2147484301" r:id="rId17"/>
  </p:sldLayoutIdLst>
  <p:txStyles>
    <p:titleStyle>
      <a:lvl1pPr algn="ctr" defTabSz="1215344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534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2pPr>
      <a:lvl3pPr algn="ctr" defTabSz="121534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3pPr>
      <a:lvl4pPr algn="ctr" defTabSz="121534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4pPr>
      <a:lvl5pPr algn="ctr" defTabSz="121534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5pPr>
      <a:lvl6pPr marL="608675" algn="ctr" defTabSz="121534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6pPr>
      <a:lvl7pPr marL="1217460" algn="ctr" defTabSz="121534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7pPr>
      <a:lvl8pPr marL="1826170" algn="ctr" defTabSz="121534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8pPr>
      <a:lvl9pPr marL="2434918" algn="ctr" defTabSz="121534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4391" indent="-454391" algn="l" defTabSz="121534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7090" indent="-378343" algn="l" defTabSz="121534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9681" indent="-302220" algn="l" defTabSz="121534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391" indent="-302220" algn="l" defTabSz="121534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7138" indent="-302220" algn="l" defTabSz="121534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584" indent="-304208" algn="l" defTabSz="12169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098" indent="-304208" algn="l" defTabSz="12169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565" indent="-304208" algn="l" defTabSz="12169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029" indent="-304208" algn="l" defTabSz="12169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19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980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445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958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376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795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310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802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685" tIns="60342" rIns="120685" bIns="603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5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685" tIns="60342" rIns="120685" bIns="603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951"/>
            <a:ext cx="2844800" cy="366183"/>
          </a:xfrm>
          <a:prstGeom prst="rect">
            <a:avLst/>
          </a:prstGeom>
        </p:spPr>
        <p:txBody>
          <a:bodyPr vert="horz" lIns="120685" tIns="60342" rIns="120685" bIns="60342" rtlCol="0" anchor="ctr"/>
          <a:lstStyle>
            <a:lvl1pPr algn="l" defTabSz="120531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21E213-4F35-4CAE-B83D-8D1E716976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951"/>
            <a:ext cx="3860800" cy="366183"/>
          </a:xfrm>
          <a:prstGeom prst="rect">
            <a:avLst/>
          </a:prstGeom>
        </p:spPr>
        <p:txBody>
          <a:bodyPr vert="horz" lIns="120685" tIns="60342" rIns="120685" bIns="60342" rtlCol="0" anchor="ctr"/>
          <a:lstStyle>
            <a:lvl1pPr algn="ctr" defTabSz="120531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951"/>
            <a:ext cx="2844800" cy="366183"/>
          </a:xfrm>
          <a:prstGeom prst="rect">
            <a:avLst/>
          </a:prstGeom>
        </p:spPr>
        <p:txBody>
          <a:bodyPr vert="horz" wrap="square" lIns="120685" tIns="60342" rIns="120685" bIns="6034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898989"/>
                </a:solidFill>
              </a:defRPr>
            </a:lvl1pPr>
          </a:lstStyle>
          <a:p>
            <a:pPr defTabSz="1203675" fontAlgn="base">
              <a:spcBef>
                <a:spcPct val="0"/>
              </a:spcBef>
              <a:spcAft>
                <a:spcPct val="0"/>
              </a:spcAft>
              <a:defRPr/>
            </a:pPr>
            <a:fld id="{4D5B9A48-B9FF-4C57-AD7C-E55A63B66BD1}" type="slidenum">
              <a:rPr lang="ru-RU" altLang="ru-RU" smtClean="0">
                <a:cs typeface="Arial" charset="0"/>
              </a:rPr>
              <a:pPr defTabSz="120367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7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8" r:id="rId13"/>
  </p:sldLayoutIdLst>
  <p:txStyles>
    <p:titleStyle>
      <a:lvl1pPr algn="ctr" defTabSz="1203675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0367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2pPr>
      <a:lvl3pPr algn="ctr" defTabSz="120367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3pPr>
      <a:lvl4pPr algn="ctr" defTabSz="120367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4pPr>
      <a:lvl5pPr algn="ctr" defTabSz="120367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5pPr>
      <a:lvl6pPr marL="602801" algn="ctr" defTabSz="120367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6pPr>
      <a:lvl7pPr marL="1205791" algn="ctr" defTabSz="120367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7pPr>
      <a:lvl8pPr marL="1808536" algn="ctr" defTabSz="120367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8pPr>
      <a:lvl9pPr marL="2411578" algn="ctr" defTabSz="120367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49723" indent="-449723" algn="l" defTabSz="12036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77754" indent="-374712" algn="l" defTabSz="12036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5046" indent="-299111" algn="l" defTabSz="12036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8118" indent="-299111" algn="l" defTabSz="12036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0687" indent="-299111" algn="l" defTabSz="12036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4112" indent="-301096" algn="l" defTabSz="12053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16875" indent="-301096" algn="l" defTabSz="12053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19502" indent="-301096" algn="l" defTabSz="12053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22179" indent="-301096" algn="l" defTabSz="120531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5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2566" algn="l" defTabSz="1205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5311" algn="l" defTabSz="1205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7811" algn="l" defTabSz="1205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0618" algn="l" defTabSz="1205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2815" algn="l" defTabSz="1205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15498" algn="l" defTabSz="1205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18172" algn="l" defTabSz="1205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0886" algn="l" defTabSz="12053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0548" tIns="45718" rIns="90548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0548" tIns="45718" rIns="90548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0548" tIns="45718" rIns="9054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291"/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4291"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0548" tIns="45718" rIns="9054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29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0548" tIns="45718" rIns="9054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291"/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429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5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042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221" indent="-226221" algn="l" defTabSz="9042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8662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0510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2360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4529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6792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928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1186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3383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51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4291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437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581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022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871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754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7028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0548" tIns="45718" rIns="90548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0548" tIns="45718" rIns="90548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0548" tIns="45718" rIns="9054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291"/>
            <a:fld id="{51007E8C-E94C-4E9D-A859-9FA44A6EE2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4291"/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0548" tIns="45718" rIns="9054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29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0548" tIns="45718" rIns="9054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4291"/>
            <a:fld id="{C91B8699-4E37-48E6-9A92-B5BE6EF6BF1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429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0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042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221" indent="-226221" algn="l" defTabSz="9042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8662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0510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2360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4529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6792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928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1186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3383" indent="-226221" algn="l" defTabSz="9042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51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4291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437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581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022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871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754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7028" algn="l" defTabSz="90429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37D5C9C7-6F8F-49B4-B8D0-BE72473789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816" tIns="60408" rIns="120816" bIns="604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BF1C3B30-8E54-43CF-9C5E-E05852B84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5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816" tIns="60408" rIns="120816" bIns="60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D8F6FA-5BC6-435E-A0AE-6DE794C96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887"/>
            <a:ext cx="2844800" cy="366183"/>
          </a:xfrm>
          <a:prstGeom prst="rect">
            <a:avLst/>
          </a:prstGeom>
        </p:spPr>
        <p:txBody>
          <a:bodyPr vert="horz" lIns="120816" tIns="60408" rIns="120816" bIns="60408" rtlCol="0" anchor="ctr"/>
          <a:lstStyle>
            <a:lvl1pPr algn="l" defTabSz="120678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279EF1-39F9-490F-8EE3-91EEB0007F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536AE6-9C66-4D97-8783-470B027D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887"/>
            <a:ext cx="3860800" cy="366183"/>
          </a:xfrm>
          <a:prstGeom prst="rect">
            <a:avLst/>
          </a:prstGeom>
        </p:spPr>
        <p:txBody>
          <a:bodyPr vert="horz" lIns="120816" tIns="60408" rIns="120816" bIns="60408" rtlCol="0" anchor="ctr"/>
          <a:lstStyle>
            <a:lvl1pPr algn="ctr" defTabSz="120678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E77024-6FA3-4997-94C8-3F8BACF69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887"/>
            <a:ext cx="2844800" cy="366183"/>
          </a:xfrm>
          <a:prstGeom prst="rect">
            <a:avLst/>
          </a:prstGeom>
        </p:spPr>
        <p:txBody>
          <a:bodyPr vert="horz" wrap="square" lIns="120816" tIns="60408" rIns="120816" bIns="6040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defTabSz="1205145" fontAlgn="base">
              <a:spcBef>
                <a:spcPct val="0"/>
              </a:spcBef>
              <a:spcAft>
                <a:spcPct val="0"/>
              </a:spcAft>
            </a:pPr>
            <a:fld id="{998F504C-CE05-4C7E-9690-85DB2C0BCD7E}" type="slidenum">
              <a:rPr lang="ru-RU" altLang="ru-RU" smtClean="0">
                <a:cs typeface="Arial" panose="020B0604020202020204" pitchFamily="34" charset="0"/>
              </a:rPr>
              <a:pPr defTabSz="120514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9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ctr" defTabSz="1205145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0514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2pPr>
      <a:lvl3pPr algn="ctr" defTabSz="120514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3pPr>
      <a:lvl4pPr algn="ctr" defTabSz="120514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4pPr>
      <a:lvl5pPr algn="ctr" defTabSz="120514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5pPr>
      <a:lvl6pPr marL="603520" algn="ctr" defTabSz="120514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6pPr>
      <a:lvl7pPr marL="1207260" algn="ctr" defTabSz="120514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7pPr>
      <a:lvl8pPr marL="1810757" algn="ctr" defTabSz="120514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8pPr>
      <a:lvl9pPr marL="2414518" algn="ctr" defTabSz="120514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0311" indent="-450311" algn="l" defTabSz="12051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78930" indent="-375169" algn="l" defTabSz="12051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6876" indent="-299503" algn="l" defTabSz="12051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0666" indent="-299503" algn="l" defTabSz="12051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4019" indent="-299503" algn="l" defTabSz="12051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8162" indent="-301488" algn="l" defTabSz="12067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1677" indent="-301488" algn="l" defTabSz="12067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4990" indent="-301488" algn="l" defTabSz="12067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28450" indent="-301488" algn="l" defTabSz="12067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67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285" algn="l" defTabSz="12067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80" algn="l" defTabSz="12067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0032" algn="l" defTabSz="12067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558" algn="l" defTabSz="12067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6539" algn="l" defTabSz="12067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19908" algn="l" defTabSz="12067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3333" algn="l" defTabSz="12067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6766" algn="l" defTabSz="12067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37D5C9C7-6F8F-49B4-B8D0-BE72473789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752" tIns="60376" rIns="120752" bIns="603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BF1C3B30-8E54-43CF-9C5E-E05852B84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5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752" tIns="60376" rIns="120752" bIns="603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D8F6FA-5BC6-435E-A0AE-6DE794C96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919"/>
            <a:ext cx="2844800" cy="366183"/>
          </a:xfrm>
          <a:prstGeom prst="rect">
            <a:avLst/>
          </a:prstGeom>
        </p:spPr>
        <p:txBody>
          <a:bodyPr vert="horz" lIns="120752" tIns="60376" rIns="120752" bIns="60376" rtlCol="0" anchor="ctr"/>
          <a:lstStyle>
            <a:lvl1pPr algn="l" defTabSz="120606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279EF1-39F9-490F-8EE3-91EEB0007F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536AE6-9C66-4D97-8783-470B027D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919"/>
            <a:ext cx="3860800" cy="366183"/>
          </a:xfrm>
          <a:prstGeom prst="rect">
            <a:avLst/>
          </a:prstGeom>
        </p:spPr>
        <p:txBody>
          <a:bodyPr vert="horz" lIns="120752" tIns="60376" rIns="120752" bIns="60376" rtlCol="0" anchor="ctr"/>
          <a:lstStyle>
            <a:lvl1pPr algn="ctr" defTabSz="120606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E77024-6FA3-4997-94C8-3F8BACF69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919"/>
            <a:ext cx="2844800" cy="366183"/>
          </a:xfrm>
          <a:prstGeom prst="rect">
            <a:avLst/>
          </a:prstGeom>
        </p:spPr>
        <p:txBody>
          <a:bodyPr vert="horz" wrap="square" lIns="120752" tIns="60376" rIns="120752" bIns="6037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defTabSz="1204425" fontAlgn="base">
              <a:spcBef>
                <a:spcPct val="0"/>
              </a:spcBef>
              <a:spcAft>
                <a:spcPct val="0"/>
              </a:spcAft>
            </a:pPr>
            <a:fld id="{998F504C-CE05-4C7E-9690-85DB2C0BCD7E}" type="slidenum">
              <a:rPr lang="ru-RU" altLang="ru-RU" smtClean="0">
                <a:cs typeface="Arial" panose="020B0604020202020204" pitchFamily="34" charset="0"/>
              </a:rPr>
              <a:pPr defTabSz="120442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53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txStyles>
    <p:titleStyle>
      <a:lvl1pPr algn="ctr" defTabSz="1204425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0442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2pPr>
      <a:lvl3pPr algn="ctr" defTabSz="120442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3pPr>
      <a:lvl4pPr algn="ctr" defTabSz="120442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4pPr>
      <a:lvl5pPr algn="ctr" defTabSz="120442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5pPr>
      <a:lvl6pPr marL="603168" algn="ctr" defTabSz="120442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6pPr>
      <a:lvl7pPr marL="1206541" algn="ctr" defTabSz="120442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7pPr>
      <a:lvl8pPr marL="1809669" algn="ctr" defTabSz="120442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8pPr>
      <a:lvl9pPr marL="2413078" algn="ctr" defTabSz="120442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0023" indent="-450023" algn="l" defTabSz="12044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78354" indent="-374945" algn="l" defTabSz="12044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5980" indent="-299311" algn="l" defTabSz="12044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9418" indent="-299311" algn="l" defTabSz="12044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2387" indent="-299311" algn="l" defTabSz="12044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6178" indent="-301296" algn="l" defTabSz="120606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19325" indent="-301296" algn="l" defTabSz="120606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2302" indent="-301296" algn="l" defTabSz="120606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25379" indent="-301296" algn="l" defTabSz="120606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60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2933" algn="l" defTabSz="12060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061" algn="l" defTabSz="12060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8944" algn="l" defTabSz="12060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2118" algn="l" defTabSz="12060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715" algn="l" defTabSz="12060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17748" algn="l" defTabSz="12060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0805" algn="l" defTabSz="12060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3886" algn="l" defTabSz="12060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37D5C9C7-6F8F-49B4-B8D0-BE72473789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789" tIns="60394" rIns="120789" bIns="603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BF1C3B30-8E54-43CF-9C5E-E05852B84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5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789" tIns="60394" rIns="120789" bIns="603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D8F6FA-5BC6-435E-A0AE-6DE794C96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899"/>
            <a:ext cx="2844800" cy="366183"/>
          </a:xfrm>
          <a:prstGeom prst="rect">
            <a:avLst/>
          </a:prstGeom>
        </p:spPr>
        <p:txBody>
          <a:bodyPr vert="horz" lIns="120789" tIns="60394" rIns="120789" bIns="60394" rtlCol="0" anchor="ctr"/>
          <a:lstStyle>
            <a:lvl1pPr algn="l" defTabSz="120648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279EF1-39F9-490F-8EE3-91EEB0007F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536AE6-9C66-4D97-8783-470B027D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899"/>
            <a:ext cx="3860800" cy="366183"/>
          </a:xfrm>
          <a:prstGeom prst="rect">
            <a:avLst/>
          </a:prstGeom>
        </p:spPr>
        <p:txBody>
          <a:bodyPr vert="horz" lIns="120789" tIns="60394" rIns="120789" bIns="60394" rtlCol="0" anchor="ctr"/>
          <a:lstStyle>
            <a:lvl1pPr algn="ctr" defTabSz="120648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E77024-6FA3-4997-94C8-3F8BACF69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899"/>
            <a:ext cx="2844800" cy="366183"/>
          </a:xfrm>
          <a:prstGeom prst="rect">
            <a:avLst/>
          </a:prstGeom>
        </p:spPr>
        <p:txBody>
          <a:bodyPr vert="horz" wrap="square" lIns="120789" tIns="60394" rIns="120789" bIns="6039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defTabSz="1204845" fontAlgn="base">
              <a:spcBef>
                <a:spcPct val="0"/>
              </a:spcBef>
              <a:spcAft>
                <a:spcPct val="0"/>
              </a:spcAft>
            </a:pPr>
            <a:fld id="{998F504C-CE05-4C7E-9690-85DB2C0BCD7E}" type="slidenum">
              <a:rPr lang="ru-RU" altLang="ru-RU" smtClean="0">
                <a:cs typeface="Arial" panose="020B0604020202020204" pitchFamily="34" charset="0"/>
              </a:rPr>
              <a:pPr defTabSz="120484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18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</p:sldLayoutIdLst>
  <p:txStyles>
    <p:titleStyle>
      <a:lvl1pPr algn="ctr" defTabSz="1204845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0484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2pPr>
      <a:lvl3pPr algn="ctr" defTabSz="120484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3pPr>
      <a:lvl4pPr algn="ctr" defTabSz="120484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4pPr>
      <a:lvl5pPr algn="ctr" defTabSz="1204845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5pPr>
      <a:lvl6pPr marL="603373" algn="ctr" defTabSz="120484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6pPr>
      <a:lvl7pPr marL="1206960" algn="ctr" defTabSz="120484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7pPr>
      <a:lvl8pPr marL="1810304" algn="ctr" defTabSz="120484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8pPr>
      <a:lvl9pPr marL="2413918" algn="ctr" defTabSz="1204845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0191" indent="-450191" algn="l" defTabSz="12048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78690" indent="-375076" algn="l" defTabSz="12048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6502" indent="-299423" algn="l" defTabSz="12048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0146" indent="-299423" algn="l" defTabSz="12048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3339" indent="-299423" algn="l" defTabSz="120484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7336" indent="-301408" algn="l" defTabSz="12064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0697" indent="-301408" algn="l" defTabSz="12064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870" indent="-301408" algn="l" defTabSz="12064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27170" indent="-301408" algn="l" defTabSz="12064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64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138" algn="l" defTabSz="12064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481" algn="l" defTabSz="12064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9579" algn="l" defTabSz="12064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2958" algn="l" defTabSz="12064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5779" algn="l" defTabSz="12064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19008" algn="l" defTabSz="12064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2280" algn="l" defTabSz="12064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5566" algn="l" defTabSz="12064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37D5C9C7-6F8F-49B4-B8D0-BE72473789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146" tIns="60573" rIns="121146" bIns="605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BF1C3B30-8E54-43CF-9C5E-E05852B84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5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146" tIns="60573" rIns="121146" bIns="60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D8F6FA-5BC6-435E-A0AE-6DE794C96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715"/>
            <a:ext cx="2844800" cy="366183"/>
          </a:xfrm>
          <a:prstGeom prst="rect">
            <a:avLst/>
          </a:prstGeom>
        </p:spPr>
        <p:txBody>
          <a:bodyPr vert="horz" lIns="121146" tIns="60573" rIns="121146" bIns="60573" rtlCol="0" anchor="ctr"/>
          <a:lstStyle>
            <a:lvl1pPr algn="l" defTabSz="121050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279EF1-39F9-490F-8EE3-91EEB0007F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536AE6-9C66-4D97-8783-470B027D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715"/>
            <a:ext cx="3860800" cy="366183"/>
          </a:xfrm>
          <a:prstGeom prst="rect">
            <a:avLst/>
          </a:prstGeom>
        </p:spPr>
        <p:txBody>
          <a:bodyPr vert="horz" lIns="121146" tIns="60573" rIns="121146" bIns="60573" rtlCol="0" anchor="ctr"/>
          <a:lstStyle>
            <a:lvl1pPr algn="ctr" defTabSz="121050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E77024-6FA3-4997-94C8-3F8BACF69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715"/>
            <a:ext cx="2844800" cy="366183"/>
          </a:xfrm>
          <a:prstGeom prst="rect">
            <a:avLst/>
          </a:prstGeom>
        </p:spPr>
        <p:txBody>
          <a:bodyPr vert="horz" wrap="square" lIns="121146" tIns="60573" rIns="121146" bIns="6057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defTabSz="1208864" fontAlgn="base">
              <a:spcBef>
                <a:spcPct val="0"/>
              </a:spcBef>
              <a:spcAft>
                <a:spcPct val="0"/>
              </a:spcAft>
            </a:pPr>
            <a:fld id="{998F504C-CE05-4C7E-9690-85DB2C0BCD7E}" type="slidenum">
              <a:rPr lang="ru-RU" altLang="ru-RU" smtClean="0">
                <a:cs typeface="Arial" panose="020B0604020202020204" pitchFamily="34" charset="0"/>
              </a:rPr>
              <a:pPr defTabSz="120886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9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</p:sldLayoutIdLst>
  <p:txStyles>
    <p:titleStyle>
      <a:lvl1pPr algn="ctr" defTabSz="1208864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0886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2pPr>
      <a:lvl3pPr algn="ctr" defTabSz="120886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3pPr>
      <a:lvl4pPr algn="ctr" defTabSz="120886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4pPr>
      <a:lvl5pPr algn="ctr" defTabSz="1208864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5pPr>
      <a:lvl6pPr marL="605338" algn="ctr" defTabSz="120886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6pPr>
      <a:lvl7pPr marL="1210980" algn="ctr" defTabSz="120886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7pPr>
      <a:lvl8pPr marL="1816379" algn="ctr" defTabSz="120886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8pPr>
      <a:lvl9pPr marL="2421958" algn="ctr" defTabSz="1208864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1799" indent="-451799" algn="l" defTabSz="120886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1906" indent="-376327" algn="l" defTabSz="120886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505" indent="-300492" algn="l" defTabSz="120886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7114" indent="-300492" algn="l" defTabSz="120886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2451" indent="-300492" algn="l" defTabSz="120886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28443" indent="-302480" algn="l" defTabSz="12105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3828" indent="-302480" algn="l" defTabSz="12105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39025" indent="-302480" algn="l" defTabSz="12105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4322" indent="-302480" algn="l" defTabSz="12105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0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104" algn="l" defTabSz="1210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0500" algn="l" defTabSz="1210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5653" algn="l" defTabSz="1210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0998" algn="l" defTabSz="1210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5960" algn="l" defTabSz="1210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1151" algn="l" defTabSz="1210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6415" algn="l" defTabSz="1210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1646" algn="l" defTabSz="12105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="" xmlns:a16="http://schemas.microsoft.com/office/drawing/2014/main" id="{E95E7C23-B5AF-48D7-82AD-AE33DE9A83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914" tIns="60457" rIns="120914" bIns="604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7171" name="Текст 2">
            <a:extLst>
              <a:ext uri="{FF2B5EF4-FFF2-40B4-BE49-F238E27FC236}">
                <a16:creationId xmlns="" xmlns:a16="http://schemas.microsoft.com/office/drawing/2014/main" id="{3A3CD78A-0357-4595-A29D-6ED56A5F1E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5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0914" tIns="60457" rIns="120914" bIns="60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532B37-2B62-4BCB-A516-9C22EBC75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853"/>
            <a:ext cx="2844800" cy="366183"/>
          </a:xfrm>
          <a:prstGeom prst="rect">
            <a:avLst/>
          </a:prstGeom>
        </p:spPr>
        <p:txBody>
          <a:bodyPr vert="horz" lIns="120914" tIns="60457" rIns="120914" bIns="60457" rtlCol="0" anchor="ctr"/>
          <a:lstStyle>
            <a:lvl1pPr algn="l" defTabSz="120789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6FB16C-7823-4E10-98D7-578122F9871C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186EF4-DF87-49C1-BD38-EFF9ED4A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853"/>
            <a:ext cx="3860800" cy="366183"/>
          </a:xfrm>
          <a:prstGeom prst="rect">
            <a:avLst/>
          </a:prstGeom>
        </p:spPr>
        <p:txBody>
          <a:bodyPr vert="horz" lIns="120914" tIns="60457" rIns="120914" bIns="60457" rtlCol="0" anchor="ctr"/>
          <a:lstStyle>
            <a:lvl1pPr algn="ctr" defTabSz="120789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5379D4-6D91-4EED-A99D-C6885DC91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853"/>
            <a:ext cx="2844800" cy="366183"/>
          </a:xfrm>
          <a:prstGeom prst="rect">
            <a:avLst/>
          </a:prstGeom>
        </p:spPr>
        <p:txBody>
          <a:bodyPr vert="horz" wrap="square" lIns="120914" tIns="60457" rIns="120914" bIns="60457" numCol="1" anchor="ctr" anchorCtr="0" compatLnSpc="1">
            <a:prstTxWarp prst="textNoShape">
              <a:avLst/>
            </a:prstTxWarp>
          </a:bodyPr>
          <a:lstStyle>
            <a:lvl1pPr algn="r" defTabSz="1207890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91F73E-FBDB-4D6A-9124-42C3D3225BBC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69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382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0789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1170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1577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2679" indent="-45267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1550" indent="-3774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738" indent="-301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3822" indent="-301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7563" indent="-301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21221" indent="-301784" algn="l" defTabSz="12078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5303" indent="-301784" algn="l" defTabSz="12078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165" indent="-301784" algn="l" defTabSz="12078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33186" indent="-301784" algn="l" defTabSz="12078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7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828" algn="l" defTabSz="1207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890" algn="l" defTabSz="1207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709" algn="l" defTabSz="1207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5778" algn="l" defTabSz="1207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9351" algn="l" defTabSz="1207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3263" algn="l" defTabSz="1207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7230" algn="l" defTabSz="1207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1206" algn="l" defTabSz="1207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3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2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9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2.png"/><Relationship Id="rId5" Type="http://schemas.openxmlformats.org/officeDocument/2006/relationships/image" Target="../media/image75.svg"/><Relationship Id="rId10" Type="http://schemas.openxmlformats.org/officeDocument/2006/relationships/image" Target="../media/image80.sv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gif"/><Relationship Id="rId4" Type="http://schemas.openxmlformats.org/officeDocument/2006/relationships/image" Target="../media/image39.png"/><Relationship Id="rId9" Type="http://schemas.openxmlformats.org/officeDocument/2006/relationships/image" Target="../media/image83.png"/><Relationship Id="rId1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info@mail.agzrt.ru" TargetMode="External"/><Relationship Id="rId5" Type="http://schemas.openxmlformats.org/officeDocument/2006/relationships/hyperlink" Target="tel:88432929507" TargetMode="Externa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://www.zakazrf.ru/" TargetMode="External"/><Relationship Id="rId4" Type="http://schemas.openxmlformats.org/officeDocument/2006/relationships/hyperlink" Target="mailto:mc@mail.zakazrf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svg"/><Relationship Id="rId4" Type="http://schemas.openxmlformats.org/officeDocument/2006/relationships/image" Target="../media/image24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20.png"/><Relationship Id="rId2" Type="http://schemas.openxmlformats.org/officeDocument/2006/relationships/image" Target="../media/image3.jpe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22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22.svg"/><Relationship Id="rId5" Type="http://schemas.openxmlformats.org/officeDocument/2006/relationships/image" Target="../media/image43.png"/><Relationship Id="rId10" Type="http://schemas.openxmlformats.org/officeDocument/2006/relationships/image" Target="../media/image21.png"/><Relationship Id="rId4" Type="http://schemas.openxmlformats.org/officeDocument/2006/relationships/image" Target="../media/image4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9876" y="-33252"/>
            <a:ext cx="12267055" cy="6949439"/>
          </a:xfrm>
          <a:custGeom>
            <a:avLst/>
            <a:gdLst>
              <a:gd name="connsiteX0" fmla="*/ 0 w 12192000"/>
              <a:gd name="connsiteY0" fmla="*/ 0 h 8138160"/>
              <a:gd name="connsiteX1" fmla="*/ 12192000 w 12192000"/>
              <a:gd name="connsiteY1" fmla="*/ 0 h 8138160"/>
              <a:gd name="connsiteX2" fmla="*/ 12192000 w 12192000"/>
              <a:gd name="connsiteY2" fmla="*/ 8138160 h 8138160"/>
              <a:gd name="connsiteX3" fmla="*/ 0 w 12192000"/>
              <a:gd name="connsiteY3" fmla="*/ 8138160 h 8138160"/>
              <a:gd name="connsiteX4" fmla="*/ 0 w 12192000"/>
              <a:gd name="connsiteY4" fmla="*/ 0 h 8138160"/>
              <a:gd name="connsiteX0" fmla="*/ 74815 w 12192000"/>
              <a:gd name="connsiteY0" fmla="*/ 507076 h 8138160"/>
              <a:gd name="connsiteX1" fmla="*/ 12192000 w 12192000"/>
              <a:gd name="connsiteY1" fmla="*/ 0 h 8138160"/>
              <a:gd name="connsiteX2" fmla="*/ 12192000 w 12192000"/>
              <a:gd name="connsiteY2" fmla="*/ 8138160 h 8138160"/>
              <a:gd name="connsiteX3" fmla="*/ 0 w 12192000"/>
              <a:gd name="connsiteY3" fmla="*/ 8138160 h 8138160"/>
              <a:gd name="connsiteX4" fmla="*/ 74815 w 12192000"/>
              <a:gd name="connsiteY4" fmla="*/ 507076 h 8138160"/>
              <a:gd name="connsiteX0" fmla="*/ 0 w 12200313"/>
              <a:gd name="connsiteY0" fmla="*/ 839585 h 8138160"/>
              <a:gd name="connsiteX1" fmla="*/ 12200313 w 12200313"/>
              <a:gd name="connsiteY1" fmla="*/ 0 h 8138160"/>
              <a:gd name="connsiteX2" fmla="*/ 12200313 w 12200313"/>
              <a:gd name="connsiteY2" fmla="*/ 8138160 h 8138160"/>
              <a:gd name="connsiteX3" fmla="*/ 8313 w 12200313"/>
              <a:gd name="connsiteY3" fmla="*/ 8138160 h 8138160"/>
              <a:gd name="connsiteX4" fmla="*/ 0 w 12200313"/>
              <a:gd name="connsiteY4" fmla="*/ 839585 h 8138160"/>
              <a:gd name="connsiteX0" fmla="*/ 0 w 12192000"/>
              <a:gd name="connsiteY0" fmla="*/ 781396 h 8138160"/>
              <a:gd name="connsiteX1" fmla="*/ 12192000 w 12192000"/>
              <a:gd name="connsiteY1" fmla="*/ 0 h 8138160"/>
              <a:gd name="connsiteX2" fmla="*/ 12192000 w 12192000"/>
              <a:gd name="connsiteY2" fmla="*/ 8138160 h 8138160"/>
              <a:gd name="connsiteX3" fmla="*/ 0 w 12192000"/>
              <a:gd name="connsiteY3" fmla="*/ 8138160 h 8138160"/>
              <a:gd name="connsiteX4" fmla="*/ 0 w 12192000"/>
              <a:gd name="connsiteY4" fmla="*/ 781396 h 8138160"/>
              <a:gd name="connsiteX0" fmla="*/ 0 w 12192000"/>
              <a:gd name="connsiteY0" fmla="*/ 0 h 7356764"/>
              <a:gd name="connsiteX1" fmla="*/ 12042370 w 12192000"/>
              <a:gd name="connsiteY1" fmla="*/ 689957 h 7356764"/>
              <a:gd name="connsiteX2" fmla="*/ 12192000 w 12192000"/>
              <a:gd name="connsiteY2" fmla="*/ 7356764 h 7356764"/>
              <a:gd name="connsiteX3" fmla="*/ 0 w 12192000"/>
              <a:gd name="connsiteY3" fmla="*/ 7356764 h 7356764"/>
              <a:gd name="connsiteX4" fmla="*/ 0 w 12192000"/>
              <a:gd name="connsiteY4" fmla="*/ 0 h 7356764"/>
              <a:gd name="connsiteX0" fmla="*/ 0 w 12200311"/>
              <a:gd name="connsiteY0" fmla="*/ 0 h 7356764"/>
              <a:gd name="connsiteX1" fmla="*/ 12200311 w 12200311"/>
              <a:gd name="connsiteY1" fmla="*/ 1 h 7356764"/>
              <a:gd name="connsiteX2" fmla="*/ 12192000 w 12200311"/>
              <a:gd name="connsiteY2" fmla="*/ 7356764 h 7356764"/>
              <a:gd name="connsiteX3" fmla="*/ 0 w 12200311"/>
              <a:gd name="connsiteY3" fmla="*/ 7356764 h 7356764"/>
              <a:gd name="connsiteX4" fmla="*/ 0 w 12200311"/>
              <a:gd name="connsiteY4" fmla="*/ 0 h 7356764"/>
              <a:gd name="connsiteX0" fmla="*/ 0 w 12200311"/>
              <a:gd name="connsiteY0" fmla="*/ 0 h 7356764"/>
              <a:gd name="connsiteX1" fmla="*/ 12200311 w 12200311"/>
              <a:gd name="connsiteY1" fmla="*/ 1 h 7356764"/>
              <a:gd name="connsiteX2" fmla="*/ 11485418 w 12200311"/>
              <a:gd name="connsiteY2" fmla="*/ 6001789 h 7356764"/>
              <a:gd name="connsiteX3" fmla="*/ 0 w 12200311"/>
              <a:gd name="connsiteY3" fmla="*/ 7356764 h 7356764"/>
              <a:gd name="connsiteX4" fmla="*/ 0 w 12200311"/>
              <a:gd name="connsiteY4" fmla="*/ 0 h 7356764"/>
              <a:gd name="connsiteX0" fmla="*/ 0 w 12217178"/>
              <a:gd name="connsiteY0" fmla="*/ 0 h 7356764"/>
              <a:gd name="connsiteX1" fmla="*/ 12200311 w 12217178"/>
              <a:gd name="connsiteY1" fmla="*/ 1 h 7356764"/>
              <a:gd name="connsiteX2" fmla="*/ 12216938 w 12217178"/>
              <a:gd name="connsiteY2" fmla="*/ 6916189 h 7356764"/>
              <a:gd name="connsiteX3" fmla="*/ 0 w 12217178"/>
              <a:gd name="connsiteY3" fmla="*/ 7356764 h 7356764"/>
              <a:gd name="connsiteX4" fmla="*/ 0 w 12217178"/>
              <a:gd name="connsiteY4" fmla="*/ 0 h 7356764"/>
              <a:gd name="connsiteX0" fmla="*/ 0 w 12217178"/>
              <a:gd name="connsiteY0" fmla="*/ 0 h 6916189"/>
              <a:gd name="connsiteX1" fmla="*/ 12200311 w 12217178"/>
              <a:gd name="connsiteY1" fmla="*/ 1 h 6916189"/>
              <a:gd name="connsiteX2" fmla="*/ 12216938 w 12217178"/>
              <a:gd name="connsiteY2" fmla="*/ 6916189 h 6916189"/>
              <a:gd name="connsiteX3" fmla="*/ 423949 w 12217178"/>
              <a:gd name="connsiteY3" fmla="*/ 5868785 h 6916189"/>
              <a:gd name="connsiteX4" fmla="*/ 0 w 12217178"/>
              <a:gd name="connsiteY4" fmla="*/ 0 h 6916189"/>
              <a:gd name="connsiteX0" fmla="*/ 49877 w 12267055"/>
              <a:gd name="connsiteY0" fmla="*/ 0 h 6949439"/>
              <a:gd name="connsiteX1" fmla="*/ 12250188 w 12267055"/>
              <a:gd name="connsiteY1" fmla="*/ 1 h 6949439"/>
              <a:gd name="connsiteX2" fmla="*/ 12266815 w 12267055"/>
              <a:gd name="connsiteY2" fmla="*/ 6916189 h 6949439"/>
              <a:gd name="connsiteX3" fmla="*/ 0 w 12267055"/>
              <a:gd name="connsiteY3" fmla="*/ 6949439 h 6949439"/>
              <a:gd name="connsiteX4" fmla="*/ 49877 w 12267055"/>
              <a:gd name="connsiteY4" fmla="*/ 0 h 694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7055" h="6949439">
                <a:moveTo>
                  <a:pt x="49877" y="0"/>
                </a:moveTo>
                <a:lnTo>
                  <a:pt x="12250188" y="1"/>
                </a:lnTo>
                <a:cubicBezTo>
                  <a:pt x="12247418" y="2452255"/>
                  <a:pt x="12269585" y="4463935"/>
                  <a:pt x="12266815" y="6916189"/>
                </a:cubicBezTo>
                <a:lnTo>
                  <a:pt x="0" y="6949439"/>
                </a:lnTo>
                <a:lnTo>
                  <a:pt x="49877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t="11019" r="73566" b="12040"/>
          <a:stretch/>
        </p:blipFill>
        <p:spPr>
          <a:xfrm rot="1110504">
            <a:off x="573416" y="-1361715"/>
            <a:ext cx="2862077" cy="960636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58724" y="-86846"/>
            <a:ext cx="12267055" cy="7031691"/>
          </a:xfrm>
          <a:custGeom>
            <a:avLst/>
            <a:gdLst/>
            <a:ahLst/>
            <a:cxnLst/>
            <a:rect l="l" t="t" r="r" b="b"/>
            <a:pathLst>
              <a:path w="9141460" h="6852284">
                <a:moveTo>
                  <a:pt x="0" y="6851904"/>
                </a:moveTo>
                <a:lnTo>
                  <a:pt x="9140952" y="6851904"/>
                </a:lnTo>
                <a:lnTo>
                  <a:pt x="9140952" y="0"/>
                </a:lnTo>
                <a:lnTo>
                  <a:pt x="0" y="0"/>
                </a:lnTo>
                <a:lnTo>
                  <a:pt x="0" y="6851904"/>
                </a:lnTo>
                <a:close/>
              </a:path>
            </a:pathLst>
          </a:custGeom>
          <a:solidFill>
            <a:srgbClr val="000000">
              <a:alpha val="51763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52577" y="2470003"/>
            <a:ext cx="9086851" cy="203491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algn="ctr"/>
            <a:r>
              <a:rPr lang="ru-RU" altLang="ru-RU" sz="55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Маркетинговый Центр</a:t>
            </a:r>
            <a:br>
              <a:rPr lang="ru-RU" altLang="ru-RU" sz="55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55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  <a:r>
              <a:rPr lang="ru-RU" altLang="ru-RU" sz="36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36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36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11" y="4374160"/>
            <a:ext cx="2164084" cy="2542037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="" xmlns:a16="http://schemas.microsoft.com/office/drawing/2014/main" id="{F198A4D6-365A-4AA1-8512-B39D76BA5CB5}"/>
              </a:ext>
            </a:extLst>
          </p:cNvPr>
          <p:cNvSpPr txBox="1"/>
          <p:nvPr/>
        </p:nvSpPr>
        <p:spPr>
          <a:xfrm>
            <a:off x="787031" y="5670577"/>
            <a:ext cx="6117209" cy="1000915"/>
          </a:xfrm>
          <a:prstGeom prst="rect">
            <a:avLst/>
          </a:prstGeom>
        </p:spPr>
        <p:txBody>
          <a:bodyPr vert="horz" wrap="square" lIns="0" tIns="15874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  <a:latin typeface="+mj-lt"/>
                <a:cs typeface="Times New Roman"/>
              </a:rPr>
              <a:t>+7 (843)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Times New Roman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+mj-lt"/>
                <a:cs typeface="Times New Roman"/>
              </a:rPr>
              <a:t>212-13-19</a:t>
            </a:r>
            <a:endParaRPr lang="en-US" sz="3200" dirty="0">
              <a:solidFill>
                <a:schemeClr val="bg1"/>
              </a:solidFill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/>
              </a:rPr>
              <a:t>mc@mail.zakazrf.ru</a:t>
            </a:r>
            <a:endParaRPr sz="3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70A8080-64BA-41A5-9991-DF625023DE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2" y="5802286"/>
            <a:ext cx="318607" cy="3186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0B4F01-AF2B-49F9-8A6D-43466F806E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49" y="6250901"/>
            <a:ext cx="381531" cy="381531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="" xmlns:a16="http://schemas.microsoft.com/office/drawing/2014/main" id="{D9DCCFB1-AFF2-4E28-8A2E-AE49844548E7}"/>
              </a:ext>
            </a:extLst>
          </p:cNvPr>
          <p:cNvSpPr txBox="1">
            <a:spLocks/>
          </p:cNvSpPr>
          <p:nvPr/>
        </p:nvSpPr>
        <p:spPr>
          <a:xfrm>
            <a:off x="1270924" y="308315"/>
            <a:ext cx="6196228" cy="73302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042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altLang="ru-RU" sz="2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Министерство экономики </a:t>
            </a:r>
            <a:br>
              <a:rPr lang="ru-RU" altLang="ru-RU" sz="2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  <a:r>
              <a:rPr lang="ru-RU" altLang="ru-RU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11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65F72D0-F670-4C65-BFAA-48F12426E0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4" y="108817"/>
            <a:ext cx="965200" cy="965200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="" xmlns:a16="http://schemas.microsoft.com/office/drawing/2014/main" id="{692E96A7-896C-43BE-A0BD-9EFCB701A76D}"/>
              </a:ext>
            </a:extLst>
          </p:cNvPr>
          <p:cNvSpPr txBox="1">
            <a:spLocks/>
          </p:cNvSpPr>
          <p:nvPr/>
        </p:nvSpPr>
        <p:spPr>
          <a:xfrm>
            <a:off x="5064016" y="186508"/>
            <a:ext cx="5462805" cy="10100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042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ru-RU" altLang="ru-RU" sz="2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ГБУ "Центр экономических и социальных исследований </a:t>
            </a:r>
          </a:p>
          <a:p>
            <a:pPr algn="r"/>
            <a:r>
              <a:rPr lang="ru-RU" altLang="ru-RU" sz="2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Республики Татарстан</a:t>
            </a:r>
            <a:r>
              <a:rPr lang="ru-RU" altLang="ru-RU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11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A4913DDF-BB80-4E89-BA9A-198E79B3450E}"/>
              </a:ext>
            </a:extLst>
          </p:cNvPr>
          <p:cNvGrpSpPr/>
          <p:nvPr/>
        </p:nvGrpSpPr>
        <p:grpSpPr>
          <a:xfrm>
            <a:off x="10674384" y="163579"/>
            <a:ext cx="1461222" cy="1061394"/>
            <a:chOff x="285718" y="1500174"/>
            <a:chExt cx="3929093" cy="2928957"/>
          </a:xfrm>
        </p:grpSpPr>
        <p:sp>
          <p:nvSpPr>
            <p:cNvPr id="17" name=" 3">
              <a:extLst>
                <a:ext uri="{FF2B5EF4-FFF2-40B4-BE49-F238E27FC236}">
                  <a16:creationId xmlns="" xmlns:a16="http://schemas.microsoft.com/office/drawing/2014/main" id="{9B2E3C2A-093C-4C0A-A826-5443FB4C4ACA}"/>
                </a:ext>
              </a:extLst>
            </p:cNvPr>
            <p:cNvSpPr/>
            <p:nvPr/>
          </p:nvSpPr>
          <p:spPr>
            <a:xfrm>
              <a:off x="428596" y="2071678"/>
              <a:ext cx="3786215" cy="2117248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="" xmlns:a16="http://schemas.microsoft.com/office/drawing/2014/main" id="{791057C4-192F-41F4-9582-C4508C4CFEAB}"/>
                </a:ext>
              </a:extLst>
            </p:cNvPr>
            <p:cNvGrpSpPr/>
            <p:nvPr/>
          </p:nvGrpSpPr>
          <p:grpSpPr>
            <a:xfrm>
              <a:off x="285718" y="1500174"/>
              <a:ext cx="3146433" cy="2928957"/>
              <a:chOff x="356726" y="1500175"/>
              <a:chExt cx="3146433" cy="2928957"/>
            </a:xfrm>
          </p:grpSpPr>
          <p:pic>
            <p:nvPicPr>
              <p:cNvPr id="19" name="Рисунок 18" descr="images5.png">
                <a:extLst>
                  <a:ext uri="{FF2B5EF4-FFF2-40B4-BE49-F238E27FC236}">
                    <a16:creationId xmlns="" xmlns:a16="http://schemas.microsoft.com/office/drawing/2014/main" id="{0EC4FD73-78B1-4185-8B94-14BC276F0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57224" y="3429000"/>
                <a:ext cx="990738" cy="10001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0" name="Group 2">
                <a:extLst>
                  <a:ext uri="{FF2B5EF4-FFF2-40B4-BE49-F238E27FC236}">
                    <a16:creationId xmlns="" xmlns:a16="http://schemas.microsoft.com/office/drawing/2014/main" id="{439A03DC-07DD-4CD8-B222-DB039D736E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726" y="1500175"/>
                <a:ext cx="3146433" cy="2289675"/>
                <a:chOff x="603" y="4363"/>
                <a:chExt cx="1692" cy="722"/>
              </a:xfrm>
            </p:grpSpPr>
            <p:sp>
              <p:nvSpPr>
                <p:cNvPr id="21" name="WordArt 3" descr="267">
                  <a:extLst>
                    <a:ext uri="{FF2B5EF4-FFF2-40B4-BE49-F238E27FC236}">
                      <a16:creationId xmlns="" xmlns:a16="http://schemas.microsoft.com/office/drawing/2014/main" id="{1A3DF15D-897C-4A13-BB94-181EAF18CDF4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</p:spPr>
              <p:txBody>
                <a:bodyPr wrap="none" numCol="1" fromWordArt="1">
                  <a:prstTxWarp prst="textPlain">
                    <a:avLst>
                      <a:gd name="adj" fmla="val 50000"/>
                    </a:avLst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rtl="0"/>
                  <a:r>
                    <a:rPr lang="ru-RU" sz="3600" kern="10" spc="0" dirty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Э</a:t>
                  </a:r>
                </a:p>
              </p:txBody>
            </p:sp>
            <p:sp>
              <p:nvSpPr>
                <p:cNvPr id="22" name="WordArt 5" descr="267">
                  <a:extLst>
                    <a:ext uri="{FF2B5EF4-FFF2-40B4-BE49-F238E27FC236}">
                      <a16:creationId xmlns="" xmlns:a16="http://schemas.microsoft.com/office/drawing/2014/main" id="{41D765EE-EB1E-4BC2-99CB-25B4AC258845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</p:spPr>
              <p:txBody>
                <a:bodyPr wrap="none" numCol="1" fromWordArt="1">
                  <a:prstTxWarp prst="textPlain">
                    <a:avLst>
                      <a:gd name="adj" fmla="val 50000"/>
                    </a:avLst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rtl="0"/>
                  <a:r>
                    <a:rPr lang="ru-RU" sz="3600" kern="10" spc="0" dirty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С</a:t>
                  </a:r>
                </a:p>
              </p:txBody>
            </p:sp>
            <p:sp>
              <p:nvSpPr>
                <p:cNvPr id="23" name="WordArt 6" descr="267">
                  <a:extLst>
                    <a:ext uri="{FF2B5EF4-FFF2-40B4-BE49-F238E27FC236}">
                      <a16:creationId xmlns="" xmlns:a16="http://schemas.microsoft.com/office/drawing/2014/main" id="{220D4ED4-1E94-4F8E-9F9F-3022957827EC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38" y="4371"/>
                  <a:ext cx="457" cy="329"/>
                </a:xfrm>
                <a:prstGeom prst="rect">
                  <a:avLst/>
                </a:prstGeom>
              </p:spPr>
              <p:txBody>
                <a:bodyPr wrap="none" numCol="1" fromWordArt="1">
                  <a:prstTxWarp prst="textPlain">
                    <a:avLst>
                      <a:gd name="adj" fmla="val 50000"/>
                    </a:avLst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rtl="0"/>
                  <a:r>
                    <a:rPr lang="ru-RU" sz="3600" kern="10" spc="0" dirty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И</a:t>
                  </a:r>
                </a:p>
              </p:txBody>
            </p:sp>
            <p:sp>
              <p:nvSpPr>
                <p:cNvPr id="24" name="WordArt 4" descr="267">
                  <a:extLst>
                    <a:ext uri="{FF2B5EF4-FFF2-40B4-BE49-F238E27FC236}">
                      <a16:creationId xmlns="" xmlns:a16="http://schemas.microsoft.com/office/drawing/2014/main" id="{9DC5BAE2-5EE5-4032-B29D-916ED2897237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</p:spPr>
              <p:txBody>
                <a:bodyPr wrap="none" numCol="1" fromWordArt="1">
                  <a:prstTxWarp prst="textPlain">
                    <a:avLst>
                      <a:gd name="adj" fmla="val 50000"/>
                    </a:avLst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rtl="0"/>
                  <a:r>
                    <a:rPr lang="ru-RU" sz="4000" kern="10" spc="0" dirty="0">
                      <a:ln w="12700">
                        <a:noFill/>
                        <a:round/>
                        <a:headEnd/>
                        <a:tailEnd/>
                      </a:ln>
                      <a:blipFill dpi="0" rotWithShape="0">
                        <a:blip r:embed="rId10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/>
                      <a:cs typeface="Times New Roman"/>
                    </a:rPr>
                    <a:t>Ц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9984287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C746856-1375-4E58-ACD4-2264D28C8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" t="12392" r="2478" b="53259"/>
          <a:stretch/>
        </p:blipFill>
        <p:spPr>
          <a:xfrm>
            <a:off x="0" y="3863316"/>
            <a:ext cx="12192000" cy="299468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15714" name="Picture 2">
            <a:extLst>
              <a:ext uri="{FF2B5EF4-FFF2-40B4-BE49-F238E27FC236}">
                <a16:creationId xmlns="" xmlns:a16="http://schemas.microsoft.com/office/drawing/2014/main" id="{88BE62D2-6D24-4BBA-8145-128B0607E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4091" y="1232430"/>
            <a:ext cx="7455619" cy="453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5" name="Прямоугольник 4">
            <a:extLst>
              <a:ext uri="{FF2B5EF4-FFF2-40B4-BE49-F238E27FC236}">
                <a16:creationId xmlns="" xmlns:a16="http://schemas.microsoft.com/office/drawing/2014/main" id="{75C2D20B-ACC5-4A82-9DFB-B2152923B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320" y="203605"/>
            <a:ext cx="6247981" cy="61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912" tIns="60456" rIns="120912" bIns="6045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altLang="ru-RU" sz="3200" b="1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КАТАЛОГ  ПРЕДЛОЖЕНИЙ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10D4764-6256-4C37-99CF-F7BC5BB6BC19}"/>
              </a:ext>
            </a:extLst>
          </p:cNvPr>
          <p:cNvSpPr/>
          <p:nvPr/>
        </p:nvSpPr>
        <p:spPr>
          <a:xfrm>
            <a:off x="829733" y="819654"/>
            <a:ext cx="1219200" cy="61383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12" tIns="60456" rIns="120912" bIns="60456" anchor="ctr"/>
          <a:lstStyle/>
          <a:p>
            <a:pPr algn="ctr" defTabSz="120738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BCA7A2-A390-4031-A24F-7C613577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3"/>
          <a:stretch/>
        </p:blipFill>
        <p:spPr bwMode="auto">
          <a:xfrm>
            <a:off x="1432083" y="742951"/>
            <a:ext cx="8894233" cy="61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63CD2E3-9EFD-456B-AE14-57469B8DE8B9}"/>
              </a:ext>
            </a:extLst>
          </p:cNvPr>
          <p:cNvSpPr/>
          <p:nvPr/>
        </p:nvSpPr>
        <p:spPr>
          <a:xfrm>
            <a:off x="3652221" y="5831456"/>
            <a:ext cx="4479358" cy="707882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4000" b="1" dirty="0"/>
              <a:t>Агрегатор функций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625664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71FAA7F-0150-4022-92E3-06E83F1783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8" b="22499"/>
          <a:stretch/>
        </p:blipFill>
        <p:spPr>
          <a:xfrm>
            <a:off x="1" y="3863801"/>
            <a:ext cx="12207763" cy="299468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8E597AF-AD9E-4432-A0B2-1E4A2CD15D20}"/>
              </a:ext>
            </a:extLst>
          </p:cNvPr>
          <p:cNvSpPr/>
          <p:nvPr/>
        </p:nvSpPr>
        <p:spPr>
          <a:xfrm>
            <a:off x="4233333" y="4691021"/>
            <a:ext cx="5926667" cy="2074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44" tIns="60472" rIns="120944" bIns="60472" anchor="ctr"/>
          <a:lstStyle/>
          <a:p>
            <a:pPr algn="ctr" defTabSz="120774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117764" name="Picture 4">
            <a:extLst>
              <a:ext uri="{FF2B5EF4-FFF2-40B4-BE49-F238E27FC236}">
                <a16:creationId xmlns="" xmlns:a16="http://schemas.microsoft.com/office/drawing/2014/main" id="{CD7E20DC-857D-4B2D-B022-6C95576F5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051987"/>
            <a:ext cx="6570133" cy="602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Рисунок 10">
            <a:extLst>
              <a:ext uri="{FF2B5EF4-FFF2-40B4-BE49-F238E27FC236}">
                <a16:creationId xmlns="" xmlns:a16="http://schemas.microsoft.com/office/drawing/2014/main" id="{A846B3DB-6067-4FF8-9A46-990821C83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96" y="1460988"/>
            <a:ext cx="5700183" cy="320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Прямоугольник 3">
            <a:extLst>
              <a:ext uri="{FF2B5EF4-FFF2-40B4-BE49-F238E27FC236}">
                <a16:creationId xmlns="" xmlns:a16="http://schemas.microsoft.com/office/drawing/2014/main" id="{A65F093B-8C36-495C-965F-7F6465374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3" y="269169"/>
            <a:ext cx="5751115" cy="61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944" tIns="60472" rIns="120944" bIns="60472">
            <a:spAutoFit/>
          </a:bodyPr>
          <a:lstStyle/>
          <a:p>
            <a:pPr defTabSz="120610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КАТАЛОГ ПРЕДЛОЖЕНИЙ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324DBC7-46DE-4C8D-90DE-EFAB813DD7EA}"/>
              </a:ext>
            </a:extLst>
          </p:cNvPr>
          <p:cNvSpPr/>
          <p:nvPr/>
        </p:nvSpPr>
        <p:spPr>
          <a:xfrm>
            <a:off x="829733" y="819638"/>
            <a:ext cx="1219200" cy="61383"/>
          </a:xfrm>
          <a:prstGeom prst="rect">
            <a:avLst/>
          </a:prstGeom>
          <a:solidFill>
            <a:srgbClr val="0F6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44" tIns="60472" rIns="120944" bIns="60472" anchor="ctr"/>
          <a:lstStyle/>
          <a:p>
            <a:pPr algn="ctr" defTabSz="120774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17768" name="TextBox 12">
            <a:extLst>
              <a:ext uri="{FF2B5EF4-FFF2-40B4-BE49-F238E27FC236}">
                <a16:creationId xmlns="" xmlns:a16="http://schemas.microsoft.com/office/drawing/2014/main" id="{2B3CECD7-B80B-4B85-8896-947B78913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430" y="1897343"/>
            <a:ext cx="3240793" cy="543708"/>
          </a:xfrm>
          <a:prstGeom prst="roundRect">
            <a:avLst>
              <a:gd name="adj" fmla="val 16667"/>
            </a:avLst>
          </a:prstGeom>
          <a:solidFill>
            <a:srgbClr val="13865B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0917" tIns="60458" rIns="120917" bIns="604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0610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Перечень продукции</a:t>
            </a:r>
          </a:p>
        </p:txBody>
      </p:sp>
      <p:sp>
        <p:nvSpPr>
          <p:cNvPr id="15" name="Дуга 14">
            <a:extLst>
              <a:ext uri="{FF2B5EF4-FFF2-40B4-BE49-F238E27FC236}">
                <a16:creationId xmlns="" xmlns:a16="http://schemas.microsoft.com/office/drawing/2014/main" id="{81CD848A-F620-4516-B813-C85F04DAD598}"/>
              </a:ext>
            </a:extLst>
          </p:cNvPr>
          <p:cNvSpPr/>
          <p:nvPr/>
        </p:nvSpPr>
        <p:spPr>
          <a:xfrm>
            <a:off x="2747515" y="2172188"/>
            <a:ext cx="1782233" cy="1782233"/>
          </a:xfrm>
          <a:prstGeom prst="arc">
            <a:avLst>
              <a:gd name="adj1" fmla="val 16200000"/>
              <a:gd name="adj2" fmla="val 20003316"/>
            </a:avLst>
          </a:prstGeom>
          <a:ln>
            <a:headEnd type="triangle"/>
            <a:tailEnd type="oval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20944" tIns="60472" rIns="120944" bIns="60472" anchor="ctr"/>
          <a:lstStyle/>
          <a:p>
            <a:pPr algn="ctr" defTabSz="1207740">
              <a:defRPr/>
            </a:pPr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1CC81721-2EB4-46F6-948A-C54F5AAD4709}"/>
              </a:ext>
            </a:extLst>
          </p:cNvPr>
          <p:cNvSpPr/>
          <p:nvPr/>
        </p:nvSpPr>
        <p:spPr>
          <a:xfrm>
            <a:off x="4496287" y="2714054"/>
            <a:ext cx="656167" cy="97367"/>
          </a:xfrm>
          <a:prstGeom prst="roundRect">
            <a:avLst/>
          </a:prstGeom>
          <a:solidFill>
            <a:srgbClr val="72AEB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44" tIns="60472" rIns="120944" bIns="60472" anchor="ctr"/>
          <a:lstStyle/>
          <a:p>
            <a:pPr algn="ctr" defTabSz="120774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17771" name="TextBox 17">
            <a:extLst>
              <a:ext uri="{FF2B5EF4-FFF2-40B4-BE49-F238E27FC236}">
                <a16:creationId xmlns="" xmlns:a16="http://schemas.microsoft.com/office/drawing/2014/main" id="{9C729A56-7718-445A-A268-803321EDB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454" y="2667487"/>
            <a:ext cx="732367" cy="18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944" tIns="60472" rIns="120944" bIns="6047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0610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Перечень тикеров</a:t>
            </a:r>
          </a:p>
        </p:txBody>
      </p:sp>
    </p:spTree>
    <p:extLst>
      <p:ext uri="{BB962C8B-B14F-4D97-AF65-F5344CB8AC3E}">
        <p14:creationId xmlns:p14="http://schemas.microsoft.com/office/powerpoint/2010/main" val="1871546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9" b="19534"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76860" y="713740"/>
            <a:ext cx="11638280" cy="54051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93920" y="1553805"/>
            <a:ext cx="3860800" cy="38481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63620" y="2293620"/>
            <a:ext cx="2108200" cy="2413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2471" y="2751425"/>
            <a:ext cx="6494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4400" dirty="0">
                <a:solidFill>
                  <a:prstClr val="white"/>
                </a:solidFill>
              </a:rPr>
              <a:t>ТЕОРЕТИЧЕСКИЕ ОСНОВЫ </a:t>
            </a:r>
          </a:p>
          <a:p>
            <a:pPr lvl="0" algn="ctr" defTabSz="914400"/>
            <a:r>
              <a:rPr lang="ru-RU" sz="4400" dirty="0">
                <a:solidFill>
                  <a:prstClr val="white"/>
                </a:solidFill>
              </a:rPr>
              <a:t>ИДЕОЛОГИИ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A02A86C-234B-4903-9399-B9BF31CA8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8569" y="2313594"/>
            <a:ext cx="2373052" cy="23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19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B5955C3-FF31-4139-B668-FCE57A16E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12359"/>
          <a:stretch/>
        </p:blipFill>
        <p:spPr>
          <a:xfrm>
            <a:off x="1" y="0"/>
            <a:ext cx="12207763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2162" name="AutoShape 8">
            <a:extLst>
              <a:ext uri="{FF2B5EF4-FFF2-40B4-BE49-F238E27FC236}">
                <a16:creationId xmlns="" xmlns:a16="http://schemas.microsoft.com/office/drawing/2014/main" id="{6A9A7A5E-6566-4C9D-8575-274C169F32DC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6684433" y="4328584"/>
            <a:ext cx="12128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0" tIns="60925" rIns="121850" bIns="60925"/>
          <a:lstStyle/>
          <a:p>
            <a:pPr defTabSz="1216304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185C964D-52F4-4E39-BB74-2AD92483FD99}"/>
              </a:ext>
            </a:extLst>
          </p:cNvPr>
          <p:cNvSpPr/>
          <p:nvPr/>
        </p:nvSpPr>
        <p:spPr>
          <a:xfrm>
            <a:off x="1638300" y="4487367"/>
            <a:ext cx="3972984" cy="218016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100D"/>
              </a:gs>
              <a:gs pos="100000">
                <a:srgbClr val="E431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5" rIns="121850" bIns="60925" anchor="ctr"/>
          <a:lstStyle/>
          <a:p>
            <a:pPr algn="ctr" defTabSz="121842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2164" name="Прямоугольник 3">
            <a:extLst>
              <a:ext uri="{FF2B5EF4-FFF2-40B4-BE49-F238E27FC236}">
                <a16:creationId xmlns="" xmlns:a16="http://schemas.microsoft.com/office/drawing/2014/main" id="{FF01B55A-022E-428B-B1CF-70B07743B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784" y="4885268"/>
            <a:ext cx="2819400" cy="123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0" tIns="60925" rIns="121850" bIns="609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8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t>Льготы </a:t>
            </a:r>
          </a:p>
          <a:p>
            <a:pPr algn="ctr" defTabSz="1218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t>и</a:t>
            </a:r>
          </a:p>
          <a:p>
            <a:pPr algn="ctr" defTabSz="1218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t> преференции</a:t>
            </a:r>
            <a:endParaRPr lang="en-US" altLang="ru-RU" sz="2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F0A9B1C5-9AFE-4265-A1FC-C5973A10569F}"/>
              </a:ext>
            </a:extLst>
          </p:cNvPr>
          <p:cNvSpPr/>
          <p:nvPr/>
        </p:nvSpPr>
        <p:spPr>
          <a:xfrm>
            <a:off x="1813987" y="4008967"/>
            <a:ext cx="825500" cy="825500"/>
          </a:xfrm>
          <a:prstGeom prst="ellipse">
            <a:avLst/>
          </a:prstGeom>
          <a:gradFill flip="none" rotWithShape="1">
            <a:gsLst>
              <a:gs pos="0">
                <a:srgbClr val="B9100D"/>
              </a:gs>
              <a:gs pos="100000">
                <a:srgbClr val="E43113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5" rIns="121850" bIns="60925" anchor="ctr"/>
          <a:lstStyle/>
          <a:p>
            <a:pPr algn="ctr" defTabSz="12184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dirty="0">
                <a:solidFill>
                  <a:prstClr val="white"/>
                </a:solidFill>
              </a:rPr>
              <a:t>1</a:t>
            </a:r>
            <a:endParaRPr lang="ru-RU" sz="4300" dirty="0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1BE56B1F-2EA1-4906-8101-864421D196CC}"/>
              </a:ext>
            </a:extLst>
          </p:cNvPr>
          <p:cNvSpPr/>
          <p:nvPr/>
        </p:nvSpPr>
        <p:spPr>
          <a:xfrm>
            <a:off x="6574368" y="4472551"/>
            <a:ext cx="3928533" cy="219498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9240"/>
              </a:gs>
              <a:gs pos="100000">
                <a:srgbClr val="4CAD3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5" rIns="121850" bIns="60925" anchor="ctr"/>
          <a:lstStyle/>
          <a:p>
            <a:pPr algn="ctr" defTabSz="121842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B050"/>
              </a:solidFill>
            </a:endParaRPr>
          </a:p>
        </p:txBody>
      </p:sp>
      <p:sp>
        <p:nvSpPr>
          <p:cNvPr id="92167" name="Прямоугольник 17">
            <a:extLst>
              <a:ext uri="{FF2B5EF4-FFF2-40B4-BE49-F238E27FC236}">
                <a16:creationId xmlns="" xmlns:a16="http://schemas.microsoft.com/office/drawing/2014/main" id="{0412C3BF-8152-4341-92BE-D64565442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133" y="4881068"/>
            <a:ext cx="2819400" cy="143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0" tIns="60925" rIns="121850" bIns="609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8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00" b="1">
                <a:solidFill>
                  <a:srgbClr val="FFFFFF"/>
                </a:solidFill>
                <a:latin typeface="Arial" panose="020B0604020202020204" pitchFamily="34" charset="0"/>
              </a:rPr>
              <a:t>Доступ к закупкам (продажам)</a:t>
            </a:r>
          </a:p>
          <a:p>
            <a:pPr algn="ctr" defTabSz="12184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00" b="1">
                <a:solidFill>
                  <a:srgbClr val="FFFFFF"/>
                </a:solidFill>
                <a:latin typeface="Arial" panose="020B0604020202020204" pitchFamily="34" charset="0"/>
              </a:rPr>
              <a:t>регулируемых заказчиков</a:t>
            </a:r>
            <a:endParaRPr lang="en-US" altLang="ru-RU" sz="15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70B78758-58CB-4A6A-A705-6C576153986A}"/>
              </a:ext>
            </a:extLst>
          </p:cNvPr>
          <p:cNvSpPr/>
          <p:nvPr/>
        </p:nvSpPr>
        <p:spPr>
          <a:xfrm>
            <a:off x="9457301" y="4008967"/>
            <a:ext cx="827617" cy="825500"/>
          </a:xfrm>
          <a:prstGeom prst="ellipse">
            <a:avLst/>
          </a:prstGeom>
          <a:gradFill flip="none" rotWithShape="1">
            <a:gsLst>
              <a:gs pos="0">
                <a:srgbClr val="009240"/>
              </a:gs>
              <a:gs pos="100000">
                <a:srgbClr val="4CAD3C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5" rIns="121850" bIns="60925" anchor="ctr"/>
          <a:lstStyle/>
          <a:p>
            <a:pPr algn="ctr" defTabSz="12184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dirty="0">
                <a:solidFill>
                  <a:prstClr val="white"/>
                </a:solidFill>
              </a:rPr>
              <a:t>2</a:t>
            </a:r>
            <a:endParaRPr lang="ru-RU" sz="4300" dirty="0">
              <a:solidFill>
                <a:prstClr val="white"/>
              </a:solidFill>
            </a:endParaRPr>
          </a:p>
        </p:txBody>
      </p:sp>
      <p:pic>
        <p:nvPicPr>
          <p:cNvPr id="92169" name="Рисунок 18">
            <a:extLst>
              <a:ext uri="{FF2B5EF4-FFF2-40B4-BE49-F238E27FC236}">
                <a16:creationId xmlns="" xmlns:a16="http://schemas.microsoft.com/office/drawing/2014/main" id="{988E74C4-D659-4AA3-8040-EDF713198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533" y="5024967"/>
            <a:ext cx="1422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Рисунок 19">
            <a:extLst>
              <a:ext uri="{FF2B5EF4-FFF2-40B4-BE49-F238E27FC236}">
                <a16:creationId xmlns="" xmlns:a16="http://schemas.microsoft.com/office/drawing/2014/main" id="{952AB116-8CCA-49F8-A25F-1CBA2E8FC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95851"/>
            <a:ext cx="1447800" cy="165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Рисунок 21">
            <a:extLst>
              <a:ext uri="{FF2B5EF4-FFF2-40B4-BE49-F238E27FC236}">
                <a16:creationId xmlns="" xmlns:a16="http://schemas.microsoft.com/office/drawing/2014/main" id="{B9BF1EF1-8C65-4C40-9DB3-B8E6A10F8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67" y="1667967"/>
            <a:ext cx="3994151" cy="230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97786B4-4332-423E-9D02-6C3137FCC11B}"/>
              </a:ext>
            </a:extLst>
          </p:cNvPr>
          <p:cNvSpPr txBox="1"/>
          <p:nvPr/>
        </p:nvSpPr>
        <p:spPr>
          <a:xfrm>
            <a:off x="4699877" y="1081619"/>
            <a:ext cx="2680649" cy="1107996"/>
          </a:xfrm>
          <a:prstGeom prst="rect">
            <a:avLst/>
          </a:prstGeom>
          <a:noFill/>
        </p:spPr>
        <p:txBody>
          <a:bodyPr wrap="none" lIns="121850" tIns="60925" rIns="121850" bIns="60925">
            <a:spAutoFit/>
          </a:bodyPr>
          <a:lstStyle/>
          <a:p>
            <a:pPr defTabSz="12184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 2 B</a:t>
            </a:r>
            <a:endParaRPr lang="ru-RU" sz="6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2173" name="Рисунок 33">
            <a:extLst>
              <a:ext uri="{FF2B5EF4-FFF2-40B4-BE49-F238E27FC236}">
                <a16:creationId xmlns="" xmlns:a16="http://schemas.microsoft.com/office/drawing/2014/main" id="{A36D7861-41AD-4BB9-9B72-C5C65CE922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3433235"/>
            <a:ext cx="838200" cy="108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4" name="Рисунок 34">
            <a:extLst>
              <a:ext uri="{FF2B5EF4-FFF2-40B4-BE49-F238E27FC236}">
                <a16:creationId xmlns="" xmlns:a16="http://schemas.microsoft.com/office/drawing/2014/main" id="{6A1DB845-369B-429B-B6AF-9B2E838F77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33" y="3424769"/>
            <a:ext cx="863600" cy="106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5" name="Прямоугольник 3">
            <a:extLst>
              <a:ext uri="{FF2B5EF4-FFF2-40B4-BE49-F238E27FC236}">
                <a16:creationId xmlns="" xmlns:a16="http://schemas.microsoft.com/office/drawing/2014/main" id="{E92F7B1B-4996-4B26-9502-37175BD21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01" y="3"/>
            <a:ext cx="687196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50" tIns="60925" rIns="121850" bIns="6092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842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ОСНОВЫ</a:t>
            </a:r>
            <a:r>
              <a:rPr lang="ru-RU" altLang="ru-RU" sz="27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3200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ПОДДЕРЖКИ БИЗНЕСА   </a:t>
            </a:r>
          </a:p>
          <a:p>
            <a:pPr defTabSz="121842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ТЕОРИЯ</a:t>
            </a:r>
            <a:endParaRPr lang="en-US" altLang="ru-RU" sz="3200" b="1" dirty="0">
              <a:solidFill>
                <a:srgbClr val="9BBB59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EEAC5761-709D-466A-BE62-C3D891D42F72}"/>
              </a:ext>
            </a:extLst>
          </p:cNvPr>
          <p:cNvSpPr/>
          <p:nvPr/>
        </p:nvSpPr>
        <p:spPr>
          <a:xfrm>
            <a:off x="889000" y="550333"/>
            <a:ext cx="1219200" cy="61384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5" rIns="121850" bIns="60925" anchor="ctr"/>
          <a:lstStyle/>
          <a:p>
            <a:pPr algn="ctr" defTabSz="121794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36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2164" grpId="0"/>
      <p:bldP spid="15" grpId="0" animBg="1"/>
      <p:bldP spid="16" grpId="0" animBg="1"/>
      <p:bldP spid="92167" grpId="0"/>
      <p:bldP spid="18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7798812-803A-4846-AB48-6F8C15221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12359"/>
          <a:stretch/>
        </p:blipFill>
        <p:spPr>
          <a:xfrm>
            <a:off x="1" y="0"/>
            <a:ext cx="12207763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0354" name="AutoShape 8"/>
          <p:cNvSpPr>
            <a:spLocks noChangeAspect="1" noChangeArrowheads="1" noTextEdit="1"/>
          </p:cNvSpPr>
          <p:nvPr/>
        </p:nvSpPr>
        <p:spPr bwMode="gray">
          <a:xfrm flipH="1">
            <a:off x="4195233" y="2116667"/>
            <a:ext cx="12128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/>
          <a:lstStyle/>
          <a:p>
            <a:pPr defTabSz="121702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085168" y="2262717"/>
            <a:ext cx="3928533" cy="219286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9240"/>
              </a:gs>
              <a:gs pos="100000">
                <a:srgbClr val="4CAD3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B050"/>
              </a:solidFill>
            </a:endParaRPr>
          </a:p>
        </p:txBody>
      </p:sp>
      <p:sp>
        <p:nvSpPr>
          <p:cNvPr id="100356" name="Прямоугольник 17"/>
          <p:cNvSpPr>
            <a:spLocks noChangeArrowheads="1"/>
          </p:cNvSpPr>
          <p:nvPr/>
        </p:nvSpPr>
        <p:spPr bwMode="auto">
          <a:xfrm>
            <a:off x="4080933" y="2671236"/>
            <a:ext cx="2819400" cy="143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100" b="1">
                <a:solidFill>
                  <a:srgbClr val="FFFFFF"/>
                </a:solidFill>
                <a:latin typeface="Arial" panose="020B0604020202020204" pitchFamily="34" charset="0"/>
              </a:rPr>
              <a:t>Доступ к закупкам (продажам)</a:t>
            </a:r>
          </a:p>
          <a:p>
            <a:pPr algn="ctr"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100" b="1">
                <a:solidFill>
                  <a:srgbClr val="FFFFFF"/>
                </a:solidFill>
                <a:latin typeface="Arial" panose="020B0604020202020204" pitchFamily="34" charset="0"/>
              </a:rPr>
              <a:t>регулируемых заказчиков</a:t>
            </a:r>
            <a:endParaRPr lang="en-US" altLang="ru-RU" sz="15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0357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33" y="2815167"/>
            <a:ext cx="1422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99845" y="1081619"/>
            <a:ext cx="2680649" cy="1107996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 2 B</a:t>
            </a:r>
            <a:endParaRPr lang="ru-RU" sz="6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0359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3433235"/>
            <a:ext cx="838200" cy="108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3" y="3492502"/>
            <a:ext cx="863600" cy="106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1638300" y="4618568"/>
            <a:ext cx="3972984" cy="179493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100D"/>
              </a:gs>
              <a:gs pos="100000">
                <a:srgbClr val="E431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574368" y="4605869"/>
            <a:ext cx="3928533" cy="180763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9240"/>
              </a:gs>
              <a:gs pos="100000">
                <a:srgbClr val="4CAD3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B050"/>
              </a:solidFill>
            </a:endParaRPr>
          </a:p>
        </p:txBody>
      </p:sp>
      <p:sp>
        <p:nvSpPr>
          <p:cNvPr id="100363" name="Прямоугольник 2"/>
          <p:cNvSpPr>
            <a:spLocks noChangeArrowheads="1"/>
          </p:cNvSpPr>
          <p:nvPr/>
        </p:nvSpPr>
        <p:spPr bwMode="auto">
          <a:xfrm>
            <a:off x="2618319" y="5022854"/>
            <a:ext cx="2992967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>
                <a:solidFill>
                  <a:srgbClr val="FFFFFF"/>
                </a:solidFill>
              </a:rPr>
              <a:t>Информационная поддержка</a:t>
            </a:r>
          </a:p>
        </p:txBody>
      </p:sp>
      <p:sp>
        <p:nvSpPr>
          <p:cNvPr id="100364" name="Прямоугольник 28"/>
          <p:cNvSpPr>
            <a:spLocks noChangeArrowheads="1"/>
          </p:cNvSpPr>
          <p:nvPr/>
        </p:nvSpPr>
        <p:spPr bwMode="auto">
          <a:xfrm>
            <a:off x="6572249" y="4618455"/>
            <a:ext cx="2992967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 dirty="0">
                <a:solidFill>
                  <a:srgbClr val="FFFFFF"/>
                </a:solidFill>
              </a:rPr>
              <a:t>Равнодоступные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 dirty="0">
                <a:solidFill>
                  <a:srgbClr val="FFFFFF"/>
                </a:solidFill>
              </a:rPr>
              <a:t>электронные торговые процедуры</a:t>
            </a:r>
          </a:p>
        </p:txBody>
      </p:sp>
      <p:pic>
        <p:nvPicPr>
          <p:cNvPr id="100365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67" y="4986869"/>
            <a:ext cx="1219200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6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33" y="5077884"/>
            <a:ext cx="948267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7" name="Прямоугольник 3"/>
          <p:cNvSpPr>
            <a:spLocks noChangeArrowheads="1"/>
          </p:cNvSpPr>
          <p:nvPr/>
        </p:nvSpPr>
        <p:spPr bwMode="auto">
          <a:xfrm>
            <a:off x="656169" y="2"/>
            <a:ext cx="715409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ОСНОВЫ ПОДДЕРЖКИ БИЗНЕСА      </a:t>
            </a:r>
            <a:endParaRPr lang="en-US" altLang="ru-RU" sz="3200" dirty="0">
              <a:solidFill>
                <a:srgbClr val="9BBB59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ИНСТРУМЕНТЫ</a:t>
            </a:r>
            <a:endParaRPr lang="en-US" altLang="ru-RU" sz="3200" b="1" dirty="0">
              <a:solidFill>
                <a:srgbClr val="9BBB59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3533" y="550333"/>
            <a:ext cx="1219200" cy="61384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866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74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0356" grpId="0"/>
      <p:bldP spid="23" grpId="0"/>
      <p:bldP spid="27" grpId="0" animBg="1"/>
      <p:bldP spid="28" grpId="0" animBg="1"/>
      <p:bldP spid="1003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0748904-9577-4C57-B453-C320946A973A}"/>
              </a:ext>
            </a:extLst>
          </p:cNvPr>
          <p:cNvSpPr/>
          <p:nvPr/>
        </p:nvSpPr>
        <p:spPr>
          <a:xfrm>
            <a:off x="0" y="4974705"/>
            <a:ext cx="12192000" cy="18838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856" tIns="60428" rIns="120856" bIns="60428" anchor="ctr"/>
          <a:lstStyle/>
          <a:p>
            <a:pPr algn="ctr" defTabSz="120675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90115" name="Рисунок 1">
            <a:extLst>
              <a:ext uri="{FF2B5EF4-FFF2-40B4-BE49-F238E27FC236}">
                <a16:creationId xmlns="" xmlns:a16="http://schemas.microsoft.com/office/drawing/2014/main" id="{5F92BB64-7A6D-4E7D-878E-6A8146E67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811"/>
            <a:ext cx="12192000" cy="684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5">
            <a:extLst>
              <a:ext uri="{FF2B5EF4-FFF2-40B4-BE49-F238E27FC236}">
                <a16:creationId xmlns="" xmlns:a16="http://schemas.microsoft.com/office/drawing/2014/main" id="{206310AC-1B3B-482F-AA74-59BBA1C1C3B5}"/>
              </a:ext>
            </a:extLst>
          </p:cNvPr>
          <p:cNvSpPr/>
          <p:nvPr/>
        </p:nvSpPr>
        <p:spPr>
          <a:xfrm>
            <a:off x="9417051" y="469902"/>
            <a:ext cx="2286000" cy="963083"/>
          </a:xfrm>
          <a:prstGeom prst="roundRect">
            <a:avLst/>
          </a:prstGeom>
          <a:solidFill>
            <a:srgbClr val="13865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856" tIns="60428" rIns="120856" bIns="60428" anchor="ctr"/>
          <a:lstStyle/>
          <a:p>
            <a:pPr algn="ctr" defTabSz="120675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7D5E524B-36ED-438F-91AE-69CC3D02E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770" y="643480"/>
            <a:ext cx="1880739" cy="61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856" tIns="60428" rIns="120856" bIns="6042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05115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3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agzrt.ru</a:t>
            </a:r>
            <a:endParaRPr lang="ru-RU" altLang="ru-RU" sz="32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Группа 15">
            <a:extLst>
              <a:ext uri="{FF2B5EF4-FFF2-40B4-BE49-F238E27FC236}">
                <a16:creationId xmlns="" xmlns:a16="http://schemas.microsoft.com/office/drawing/2014/main" id="{CEA77791-DD82-45A6-9003-BE3215C93FC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18603" y="1056754"/>
            <a:ext cx="596900" cy="599017"/>
            <a:chOff x="2302119" y="872331"/>
            <a:chExt cx="447675" cy="449371"/>
          </a:xfrm>
        </p:grpSpPr>
        <p:sp>
          <p:nvSpPr>
            <p:cNvPr id="7" name="Freeform 44">
              <a:extLst>
                <a:ext uri="{FF2B5EF4-FFF2-40B4-BE49-F238E27FC236}">
                  <a16:creationId xmlns="" xmlns:a16="http://schemas.microsoft.com/office/drawing/2014/main" id="{7AD831AD-2E4C-4334-B027-23563D539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831" y="983483"/>
              <a:ext cx="334963" cy="338219"/>
            </a:xfrm>
            <a:custGeom>
              <a:avLst/>
              <a:gdLst>
                <a:gd name="T0" fmla="*/ 123 w 2773"/>
                <a:gd name="T1" fmla="*/ 0 h 2782"/>
                <a:gd name="T2" fmla="*/ 146 w 2773"/>
                <a:gd name="T3" fmla="*/ 2 h 2782"/>
                <a:gd name="T4" fmla="*/ 170 w 2773"/>
                <a:gd name="T5" fmla="*/ 9 h 2782"/>
                <a:gd name="T6" fmla="*/ 2511 w 2773"/>
                <a:gd name="T7" fmla="*/ 945 h 2782"/>
                <a:gd name="T8" fmla="*/ 2535 w 2773"/>
                <a:gd name="T9" fmla="*/ 958 h 2782"/>
                <a:gd name="T10" fmla="*/ 2556 w 2773"/>
                <a:gd name="T11" fmla="*/ 976 h 2782"/>
                <a:gd name="T12" fmla="*/ 2572 w 2773"/>
                <a:gd name="T13" fmla="*/ 999 h 2782"/>
                <a:gd name="T14" fmla="*/ 2583 w 2773"/>
                <a:gd name="T15" fmla="*/ 1024 h 2782"/>
                <a:gd name="T16" fmla="*/ 2588 w 2773"/>
                <a:gd name="T17" fmla="*/ 1051 h 2782"/>
                <a:gd name="T18" fmla="*/ 2587 w 2773"/>
                <a:gd name="T19" fmla="*/ 1075 h 2782"/>
                <a:gd name="T20" fmla="*/ 2583 w 2773"/>
                <a:gd name="T21" fmla="*/ 1097 h 2782"/>
                <a:gd name="T22" fmla="*/ 2574 w 2773"/>
                <a:gd name="T23" fmla="*/ 1119 h 2782"/>
                <a:gd name="T24" fmla="*/ 2561 w 2773"/>
                <a:gd name="T25" fmla="*/ 1138 h 2782"/>
                <a:gd name="T26" fmla="*/ 2546 w 2773"/>
                <a:gd name="T27" fmla="*/ 1154 h 2782"/>
                <a:gd name="T28" fmla="*/ 2526 w 2773"/>
                <a:gd name="T29" fmla="*/ 1168 h 2782"/>
                <a:gd name="T30" fmla="*/ 2001 w 2773"/>
                <a:gd name="T31" fmla="*/ 1472 h 2782"/>
                <a:gd name="T32" fmla="*/ 2737 w 2773"/>
                <a:gd name="T33" fmla="*/ 2210 h 2782"/>
                <a:gd name="T34" fmla="*/ 2753 w 2773"/>
                <a:gd name="T35" fmla="*/ 2230 h 2782"/>
                <a:gd name="T36" fmla="*/ 2764 w 2773"/>
                <a:gd name="T37" fmla="*/ 2252 h 2782"/>
                <a:gd name="T38" fmla="*/ 2771 w 2773"/>
                <a:gd name="T39" fmla="*/ 2274 h 2782"/>
                <a:gd name="T40" fmla="*/ 2773 w 2773"/>
                <a:gd name="T41" fmla="*/ 2298 h 2782"/>
                <a:gd name="T42" fmla="*/ 2771 w 2773"/>
                <a:gd name="T43" fmla="*/ 2322 h 2782"/>
                <a:gd name="T44" fmla="*/ 2764 w 2773"/>
                <a:gd name="T45" fmla="*/ 2344 h 2782"/>
                <a:gd name="T46" fmla="*/ 2753 w 2773"/>
                <a:gd name="T47" fmla="*/ 2366 h 2782"/>
                <a:gd name="T48" fmla="*/ 2737 w 2773"/>
                <a:gd name="T49" fmla="*/ 2385 h 2782"/>
                <a:gd name="T50" fmla="*/ 2379 w 2773"/>
                <a:gd name="T51" fmla="*/ 2746 h 2782"/>
                <a:gd name="T52" fmla="*/ 2360 w 2773"/>
                <a:gd name="T53" fmla="*/ 2762 h 2782"/>
                <a:gd name="T54" fmla="*/ 2338 w 2773"/>
                <a:gd name="T55" fmla="*/ 2773 h 2782"/>
                <a:gd name="T56" fmla="*/ 2316 w 2773"/>
                <a:gd name="T57" fmla="*/ 2780 h 2782"/>
                <a:gd name="T58" fmla="*/ 2291 w 2773"/>
                <a:gd name="T59" fmla="*/ 2782 h 2782"/>
                <a:gd name="T60" fmla="*/ 2267 w 2773"/>
                <a:gd name="T61" fmla="*/ 2780 h 2782"/>
                <a:gd name="T62" fmla="*/ 2244 w 2773"/>
                <a:gd name="T63" fmla="*/ 2773 h 2782"/>
                <a:gd name="T64" fmla="*/ 2222 w 2773"/>
                <a:gd name="T65" fmla="*/ 2762 h 2782"/>
                <a:gd name="T66" fmla="*/ 2203 w 2773"/>
                <a:gd name="T67" fmla="*/ 2746 h 2782"/>
                <a:gd name="T68" fmla="*/ 1468 w 2773"/>
                <a:gd name="T69" fmla="*/ 2008 h 2782"/>
                <a:gd name="T70" fmla="*/ 1165 w 2773"/>
                <a:gd name="T71" fmla="*/ 2534 h 2782"/>
                <a:gd name="T72" fmla="*/ 1152 w 2773"/>
                <a:gd name="T73" fmla="*/ 2554 h 2782"/>
                <a:gd name="T74" fmla="*/ 1135 w 2773"/>
                <a:gd name="T75" fmla="*/ 2569 h 2782"/>
                <a:gd name="T76" fmla="*/ 1116 w 2773"/>
                <a:gd name="T77" fmla="*/ 2582 h 2782"/>
                <a:gd name="T78" fmla="*/ 1094 w 2773"/>
                <a:gd name="T79" fmla="*/ 2591 h 2782"/>
                <a:gd name="T80" fmla="*/ 1072 w 2773"/>
                <a:gd name="T81" fmla="*/ 2595 h 2782"/>
                <a:gd name="T82" fmla="*/ 1049 w 2773"/>
                <a:gd name="T83" fmla="*/ 2595 h 2782"/>
                <a:gd name="T84" fmla="*/ 1021 w 2773"/>
                <a:gd name="T85" fmla="*/ 2591 h 2782"/>
                <a:gd name="T86" fmla="*/ 996 w 2773"/>
                <a:gd name="T87" fmla="*/ 2580 h 2782"/>
                <a:gd name="T88" fmla="*/ 974 w 2773"/>
                <a:gd name="T89" fmla="*/ 2564 h 2782"/>
                <a:gd name="T90" fmla="*/ 956 w 2773"/>
                <a:gd name="T91" fmla="*/ 2543 h 2782"/>
                <a:gd name="T92" fmla="*/ 943 w 2773"/>
                <a:gd name="T93" fmla="*/ 2519 h 2782"/>
                <a:gd name="T94" fmla="*/ 9 w 2773"/>
                <a:gd name="T95" fmla="*/ 169 h 2782"/>
                <a:gd name="T96" fmla="*/ 2 w 2773"/>
                <a:gd name="T97" fmla="*/ 147 h 2782"/>
                <a:gd name="T98" fmla="*/ 0 w 2773"/>
                <a:gd name="T99" fmla="*/ 123 h 2782"/>
                <a:gd name="T100" fmla="*/ 3 w 2773"/>
                <a:gd name="T101" fmla="*/ 99 h 2782"/>
                <a:gd name="T102" fmla="*/ 10 w 2773"/>
                <a:gd name="T103" fmla="*/ 77 h 2782"/>
                <a:gd name="T104" fmla="*/ 21 w 2773"/>
                <a:gd name="T105" fmla="*/ 55 h 2782"/>
                <a:gd name="T106" fmla="*/ 37 w 2773"/>
                <a:gd name="T107" fmla="*/ 36 h 2782"/>
                <a:gd name="T108" fmla="*/ 55 w 2773"/>
                <a:gd name="T109" fmla="*/ 21 h 2782"/>
                <a:gd name="T110" fmla="*/ 77 w 2773"/>
                <a:gd name="T111" fmla="*/ 10 h 2782"/>
                <a:gd name="T112" fmla="*/ 99 w 2773"/>
                <a:gd name="T113" fmla="*/ 2 h 2782"/>
                <a:gd name="T114" fmla="*/ 123 w 2773"/>
                <a:gd name="T115" fmla="*/ 0 h 2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73" h="2782">
                  <a:moveTo>
                    <a:pt x="123" y="0"/>
                  </a:moveTo>
                  <a:lnTo>
                    <a:pt x="146" y="2"/>
                  </a:lnTo>
                  <a:lnTo>
                    <a:pt x="170" y="9"/>
                  </a:lnTo>
                  <a:lnTo>
                    <a:pt x="2511" y="945"/>
                  </a:lnTo>
                  <a:lnTo>
                    <a:pt x="2535" y="958"/>
                  </a:lnTo>
                  <a:lnTo>
                    <a:pt x="2556" y="976"/>
                  </a:lnTo>
                  <a:lnTo>
                    <a:pt x="2572" y="999"/>
                  </a:lnTo>
                  <a:lnTo>
                    <a:pt x="2583" y="1024"/>
                  </a:lnTo>
                  <a:lnTo>
                    <a:pt x="2588" y="1051"/>
                  </a:lnTo>
                  <a:lnTo>
                    <a:pt x="2587" y="1075"/>
                  </a:lnTo>
                  <a:lnTo>
                    <a:pt x="2583" y="1097"/>
                  </a:lnTo>
                  <a:lnTo>
                    <a:pt x="2574" y="1119"/>
                  </a:lnTo>
                  <a:lnTo>
                    <a:pt x="2561" y="1138"/>
                  </a:lnTo>
                  <a:lnTo>
                    <a:pt x="2546" y="1154"/>
                  </a:lnTo>
                  <a:lnTo>
                    <a:pt x="2526" y="1168"/>
                  </a:lnTo>
                  <a:lnTo>
                    <a:pt x="2001" y="1472"/>
                  </a:lnTo>
                  <a:lnTo>
                    <a:pt x="2737" y="2210"/>
                  </a:lnTo>
                  <a:lnTo>
                    <a:pt x="2753" y="2230"/>
                  </a:lnTo>
                  <a:lnTo>
                    <a:pt x="2764" y="2252"/>
                  </a:lnTo>
                  <a:lnTo>
                    <a:pt x="2771" y="2274"/>
                  </a:lnTo>
                  <a:lnTo>
                    <a:pt x="2773" y="2298"/>
                  </a:lnTo>
                  <a:lnTo>
                    <a:pt x="2771" y="2322"/>
                  </a:lnTo>
                  <a:lnTo>
                    <a:pt x="2764" y="2344"/>
                  </a:lnTo>
                  <a:lnTo>
                    <a:pt x="2753" y="2366"/>
                  </a:lnTo>
                  <a:lnTo>
                    <a:pt x="2737" y="2385"/>
                  </a:lnTo>
                  <a:lnTo>
                    <a:pt x="2379" y="2746"/>
                  </a:lnTo>
                  <a:lnTo>
                    <a:pt x="2360" y="2762"/>
                  </a:lnTo>
                  <a:lnTo>
                    <a:pt x="2338" y="2773"/>
                  </a:lnTo>
                  <a:lnTo>
                    <a:pt x="2316" y="2780"/>
                  </a:lnTo>
                  <a:lnTo>
                    <a:pt x="2291" y="2782"/>
                  </a:lnTo>
                  <a:lnTo>
                    <a:pt x="2267" y="2780"/>
                  </a:lnTo>
                  <a:lnTo>
                    <a:pt x="2244" y="2773"/>
                  </a:lnTo>
                  <a:lnTo>
                    <a:pt x="2222" y="2762"/>
                  </a:lnTo>
                  <a:lnTo>
                    <a:pt x="2203" y="2746"/>
                  </a:lnTo>
                  <a:lnTo>
                    <a:pt x="1468" y="2008"/>
                  </a:lnTo>
                  <a:lnTo>
                    <a:pt x="1165" y="2534"/>
                  </a:lnTo>
                  <a:lnTo>
                    <a:pt x="1152" y="2554"/>
                  </a:lnTo>
                  <a:lnTo>
                    <a:pt x="1135" y="2569"/>
                  </a:lnTo>
                  <a:lnTo>
                    <a:pt x="1116" y="2582"/>
                  </a:lnTo>
                  <a:lnTo>
                    <a:pt x="1094" y="2591"/>
                  </a:lnTo>
                  <a:lnTo>
                    <a:pt x="1072" y="2595"/>
                  </a:lnTo>
                  <a:lnTo>
                    <a:pt x="1049" y="2595"/>
                  </a:lnTo>
                  <a:lnTo>
                    <a:pt x="1021" y="2591"/>
                  </a:lnTo>
                  <a:lnTo>
                    <a:pt x="996" y="2580"/>
                  </a:lnTo>
                  <a:lnTo>
                    <a:pt x="974" y="2564"/>
                  </a:lnTo>
                  <a:lnTo>
                    <a:pt x="956" y="2543"/>
                  </a:lnTo>
                  <a:lnTo>
                    <a:pt x="943" y="2519"/>
                  </a:lnTo>
                  <a:lnTo>
                    <a:pt x="9" y="169"/>
                  </a:lnTo>
                  <a:lnTo>
                    <a:pt x="2" y="147"/>
                  </a:lnTo>
                  <a:lnTo>
                    <a:pt x="0" y="123"/>
                  </a:lnTo>
                  <a:lnTo>
                    <a:pt x="3" y="99"/>
                  </a:lnTo>
                  <a:lnTo>
                    <a:pt x="10" y="77"/>
                  </a:lnTo>
                  <a:lnTo>
                    <a:pt x="21" y="55"/>
                  </a:lnTo>
                  <a:lnTo>
                    <a:pt x="37" y="36"/>
                  </a:lnTo>
                  <a:lnTo>
                    <a:pt x="55" y="21"/>
                  </a:lnTo>
                  <a:lnTo>
                    <a:pt x="77" y="10"/>
                  </a:lnTo>
                  <a:lnTo>
                    <a:pt x="99" y="2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882D1FD4-F108-431B-96C1-5F205D75DA79}"/>
                </a:ext>
              </a:extLst>
            </p:cNvPr>
            <p:cNvGrpSpPr/>
            <p:nvPr/>
          </p:nvGrpSpPr>
          <p:grpSpPr>
            <a:xfrm>
              <a:off x="2302119" y="872331"/>
              <a:ext cx="252665" cy="253513"/>
              <a:chOff x="9296400" y="4080192"/>
              <a:chExt cx="252665" cy="253513"/>
            </a:xfrm>
            <a:solidFill>
              <a:schemeClr val="bg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Freeform 45">
                <a:extLst>
                  <a:ext uri="{FF2B5EF4-FFF2-40B4-BE49-F238E27FC236}">
                    <a16:creationId xmlns="" xmlns:a16="http://schemas.microsoft.com/office/drawing/2014/main" id="{BA5CC7B4-43EA-4088-B431-C01DEE65A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6250" y="4120042"/>
                <a:ext cx="63590" cy="63590"/>
              </a:xfrm>
              <a:custGeom>
                <a:avLst/>
                <a:gdLst>
                  <a:gd name="T0" fmla="*/ 124 w 522"/>
                  <a:gd name="T1" fmla="*/ 0 h 524"/>
                  <a:gd name="T2" fmla="*/ 148 w 522"/>
                  <a:gd name="T3" fmla="*/ 2 h 524"/>
                  <a:gd name="T4" fmla="*/ 170 w 522"/>
                  <a:gd name="T5" fmla="*/ 9 h 524"/>
                  <a:gd name="T6" fmla="*/ 192 w 522"/>
                  <a:gd name="T7" fmla="*/ 20 h 524"/>
                  <a:gd name="T8" fmla="*/ 211 w 522"/>
                  <a:gd name="T9" fmla="*/ 36 h 524"/>
                  <a:gd name="T10" fmla="*/ 486 w 522"/>
                  <a:gd name="T11" fmla="*/ 312 h 524"/>
                  <a:gd name="T12" fmla="*/ 502 w 522"/>
                  <a:gd name="T13" fmla="*/ 331 h 524"/>
                  <a:gd name="T14" fmla="*/ 513 w 522"/>
                  <a:gd name="T15" fmla="*/ 353 h 524"/>
                  <a:gd name="T16" fmla="*/ 520 w 522"/>
                  <a:gd name="T17" fmla="*/ 375 h 524"/>
                  <a:gd name="T18" fmla="*/ 522 w 522"/>
                  <a:gd name="T19" fmla="*/ 399 h 524"/>
                  <a:gd name="T20" fmla="*/ 520 w 522"/>
                  <a:gd name="T21" fmla="*/ 423 h 524"/>
                  <a:gd name="T22" fmla="*/ 513 w 522"/>
                  <a:gd name="T23" fmla="*/ 447 h 524"/>
                  <a:gd name="T24" fmla="*/ 502 w 522"/>
                  <a:gd name="T25" fmla="*/ 468 h 524"/>
                  <a:gd name="T26" fmla="*/ 486 w 522"/>
                  <a:gd name="T27" fmla="*/ 487 h 524"/>
                  <a:gd name="T28" fmla="*/ 467 w 522"/>
                  <a:gd name="T29" fmla="*/ 503 h 524"/>
                  <a:gd name="T30" fmla="*/ 445 w 522"/>
                  <a:gd name="T31" fmla="*/ 514 h 524"/>
                  <a:gd name="T32" fmla="*/ 423 w 522"/>
                  <a:gd name="T33" fmla="*/ 521 h 524"/>
                  <a:gd name="T34" fmla="*/ 399 w 522"/>
                  <a:gd name="T35" fmla="*/ 524 h 524"/>
                  <a:gd name="T36" fmla="*/ 376 w 522"/>
                  <a:gd name="T37" fmla="*/ 521 h 524"/>
                  <a:gd name="T38" fmla="*/ 352 w 522"/>
                  <a:gd name="T39" fmla="*/ 514 h 524"/>
                  <a:gd name="T40" fmla="*/ 330 w 522"/>
                  <a:gd name="T41" fmla="*/ 503 h 524"/>
                  <a:gd name="T42" fmla="*/ 311 w 522"/>
                  <a:gd name="T43" fmla="*/ 487 h 524"/>
                  <a:gd name="T44" fmla="*/ 36 w 522"/>
                  <a:gd name="T45" fmla="*/ 211 h 524"/>
                  <a:gd name="T46" fmla="*/ 21 w 522"/>
                  <a:gd name="T47" fmla="*/ 192 h 524"/>
                  <a:gd name="T48" fmla="*/ 9 w 522"/>
                  <a:gd name="T49" fmla="*/ 171 h 524"/>
                  <a:gd name="T50" fmla="*/ 3 w 522"/>
                  <a:gd name="T51" fmla="*/ 148 h 524"/>
                  <a:gd name="T52" fmla="*/ 0 w 522"/>
                  <a:gd name="T53" fmla="*/ 124 h 524"/>
                  <a:gd name="T54" fmla="*/ 3 w 522"/>
                  <a:gd name="T55" fmla="*/ 101 h 524"/>
                  <a:gd name="T56" fmla="*/ 9 w 522"/>
                  <a:gd name="T57" fmla="*/ 77 h 524"/>
                  <a:gd name="T58" fmla="*/ 21 w 522"/>
                  <a:gd name="T59" fmla="*/ 55 h 524"/>
                  <a:gd name="T60" fmla="*/ 36 w 522"/>
                  <a:gd name="T61" fmla="*/ 36 h 524"/>
                  <a:gd name="T62" fmla="*/ 57 w 522"/>
                  <a:gd name="T63" fmla="*/ 20 h 524"/>
                  <a:gd name="T64" fmla="*/ 78 w 522"/>
                  <a:gd name="T65" fmla="*/ 9 h 524"/>
                  <a:gd name="T66" fmla="*/ 101 w 522"/>
                  <a:gd name="T67" fmla="*/ 2 h 524"/>
                  <a:gd name="T68" fmla="*/ 124 w 522"/>
                  <a:gd name="T6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2" h="524">
                    <a:moveTo>
                      <a:pt x="124" y="0"/>
                    </a:moveTo>
                    <a:lnTo>
                      <a:pt x="148" y="2"/>
                    </a:lnTo>
                    <a:lnTo>
                      <a:pt x="170" y="9"/>
                    </a:lnTo>
                    <a:lnTo>
                      <a:pt x="192" y="20"/>
                    </a:lnTo>
                    <a:lnTo>
                      <a:pt x="211" y="36"/>
                    </a:lnTo>
                    <a:lnTo>
                      <a:pt x="486" y="312"/>
                    </a:lnTo>
                    <a:lnTo>
                      <a:pt x="502" y="331"/>
                    </a:lnTo>
                    <a:lnTo>
                      <a:pt x="513" y="353"/>
                    </a:lnTo>
                    <a:lnTo>
                      <a:pt x="520" y="375"/>
                    </a:lnTo>
                    <a:lnTo>
                      <a:pt x="522" y="399"/>
                    </a:lnTo>
                    <a:lnTo>
                      <a:pt x="520" y="423"/>
                    </a:lnTo>
                    <a:lnTo>
                      <a:pt x="513" y="447"/>
                    </a:lnTo>
                    <a:lnTo>
                      <a:pt x="502" y="468"/>
                    </a:lnTo>
                    <a:lnTo>
                      <a:pt x="486" y="487"/>
                    </a:lnTo>
                    <a:lnTo>
                      <a:pt x="467" y="503"/>
                    </a:lnTo>
                    <a:lnTo>
                      <a:pt x="445" y="514"/>
                    </a:lnTo>
                    <a:lnTo>
                      <a:pt x="423" y="521"/>
                    </a:lnTo>
                    <a:lnTo>
                      <a:pt x="399" y="524"/>
                    </a:lnTo>
                    <a:lnTo>
                      <a:pt x="376" y="521"/>
                    </a:lnTo>
                    <a:lnTo>
                      <a:pt x="352" y="514"/>
                    </a:lnTo>
                    <a:lnTo>
                      <a:pt x="330" y="503"/>
                    </a:lnTo>
                    <a:lnTo>
                      <a:pt x="311" y="487"/>
                    </a:lnTo>
                    <a:lnTo>
                      <a:pt x="36" y="211"/>
                    </a:lnTo>
                    <a:lnTo>
                      <a:pt x="21" y="192"/>
                    </a:lnTo>
                    <a:lnTo>
                      <a:pt x="9" y="171"/>
                    </a:lnTo>
                    <a:lnTo>
                      <a:pt x="3" y="148"/>
                    </a:lnTo>
                    <a:lnTo>
                      <a:pt x="0" y="124"/>
                    </a:lnTo>
                    <a:lnTo>
                      <a:pt x="3" y="101"/>
                    </a:lnTo>
                    <a:lnTo>
                      <a:pt x="9" y="77"/>
                    </a:lnTo>
                    <a:lnTo>
                      <a:pt x="21" y="55"/>
                    </a:lnTo>
                    <a:lnTo>
                      <a:pt x="36" y="36"/>
                    </a:lnTo>
                    <a:lnTo>
                      <a:pt x="57" y="20"/>
                    </a:lnTo>
                    <a:lnTo>
                      <a:pt x="78" y="9"/>
                    </a:lnTo>
                    <a:lnTo>
                      <a:pt x="101" y="2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46">
                <a:extLst>
                  <a:ext uri="{FF2B5EF4-FFF2-40B4-BE49-F238E27FC236}">
                    <a16:creationId xmlns="" xmlns:a16="http://schemas.microsoft.com/office/drawing/2014/main" id="{163B5D7C-48B1-470F-BBA9-C4F8AC551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6400" y="4213308"/>
                <a:ext cx="77156" cy="30523"/>
              </a:xfrm>
              <a:custGeom>
                <a:avLst/>
                <a:gdLst>
                  <a:gd name="T0" fmla="*/ 124 w 636"/>
                  <a:gd name="T1" fmla="*/ 0 h 248"/>
                  <a:gd name="T2" fmla="*/ 512 w 636"/>
                  <a:gd name="T3" fmla="*/ 0 h 248"/>
                  <a:gd name="T4" fmla="*/ 541 w 636"/>
                  <a:gd name="T5" fmla="*/ 3 h 248"/>
                  <a:gd name="T6" fmla="*/ 567 w 636"/>
                  <a:gd name="T7" fmla="*/ 12 h 248"/>
                  <a:gd name="T8" fmla="*/ 589 w 636"/>
                  <a:gd name="T9" fmla="*/ 27 h 248"/>
                  <a:gd name="T10" fmla="*/ 609 w 636"/>
                  <a:gd name="T11" fmla="*/ 46 h 248"/>
                  <a:gd name="T12" fmla="*/ 623 w 636"/>
                  <a:gd name="T13" fmla="*/ 69 h 248"/>
                  <a:gd name="T14" fmla="*/ 632 w 636"/>
                  <a:gd name="T15" fmla="*/ 95 h 248"/>
                  <a:gd name="T16" fmla="*/ 636 w 636"/>
                  <a:gd name="T17" fmla="*/ 123 h 248"/>
                  <a:gd name="T18" fmla="*/ 632 w 636"/>
                  <a:gd name="T19" fmla="*/ 153 h 248"/>
                  <a:gd name="T20" fmla="*/ 623 w 636"/>
                  <a:gd name="T21" fmla="*/ 179 h 248"/>
                  <a:gd name="T22" fmla="*/ 609 w 636"/>
                  <a:gd name="T23" fmla="*/ 201 h 248"/>
                  <a:gd name="T24" fmla="*/ 589 w 636"/>
                  <a:gd name="T25" fmla="*/ 220 h 248"/>
                  <a:gd name="T26" fmla="*/ 567 w 636"/>
                  <a:gd name="T27" fmla="*/ 235 h 248"/>
                  <a:gd name="T28" fmla="*/ 541 w 636"/>
                  <a:gd name="T29" fmla="*/ 244 h 248"/>
                  <a:gd name="T30" fmla="*/ 512 w 636"/>
                  <a:gd name="T31" fmla="*/ 248 h 248"/>
                  <a:gd name="T32" fmla="*/ 124 w 636"/>
                  <a:gd name="T33" fmla="*/ 248 h 248"/>
                  <a:gd name="T34" fmla="*/ 95 w 636"/>
                  <a:gd name="T35" fmla="*/ 244 h 248"/>
                  <a:gd name="T36" fmla="*/ 69 w 636"/>
                  <a:gd name="T37" fmla="*/ 235 h 248"/>
                  <a:gd name="T38" fmla="*/ 46 w 636"/>
                  <a:gd name="T39" fmla="*/ 220 h 248"/>
                  <a:gd name="T40" fmla="*/ 27 w 636"/>
                  <a:gd name="T41" fmla="*/ 201 h 248"/>
                  <a:gd name="T42" fmla="*/ 12 w 636"/>
                  <a:gd name="T43" fmla="*/ 179 h 248"/>
                  <a:gd name="T44" fmla="*/ 3 w 636"/>
                  <a:gd name="T45" fmla="*/ 153 h 248"/>
                  <a:gd name="T46" fmla="*/ 0 w 636"/>
                  <a:gd name="T47" fmla="*/ 123 h 248"/>
                  <a:gd name="T48" fmla="*/ 3 w 636"/>
                  <a:gd name="T49" fmla="*/ 95 h 248"/>
                  <a:gd name="T50" fmla="*/ 12 w 636"/>
                  <a:gd name="T51" fmla="*/ 69 h 248"/>
                  <a:gd name="T52" fmla="*/ 27 w 636"/>
                  <a:gd name="T53" fmla="*/ 46 h 248"/>
                  <a:gd name="T54" fmla="*/ 46 w 636"/>
                  <a:gd name="T55" fmla="*/ 27 h 248"/>
                  <a:gd name="T56" fmla="*/ 69 w 636"/>
                  <a:gd name="T57" fmla="*/ 12 h 248"/>
                  <a:gd name="T58" fmla="*/ 95 w 636"/>
                  <a:gd name="T59" fmla="*/ 3 h 248"/>
                  <a:gd name="T60" fmla="*/ 124 w 636"/>
                  <a:gd name="T61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36" h="248">
                    <a:moveTo>
                      <a:pt x="124" y="0"/>
                    </a:moveTo>
                    <a:lnTo>
                      <a:pt x="512" y="0"/>
                    </a:lnTo>
                    <a:lnTo>
                      <a:pt x="541" y="3"/>
                    </a:lnTo>
                    <a:lnTo>
                      <a:pt x="567" y="12"/>
                    </a:lnTo>
                    <a:lnTo>
                      <a:pt x="589" y="27"/>
                    </a:lnTo>
                    <a:lnTo>
                      <a:pt x="609" y="46"/>
                    </a:lnTo>
                    <a:lnTo>
                      <a:pt x="623" y="69"/>
                    </a:lnTo>
                    <a:lnTo>
                      <a:pt x="632" y="95"/>
                    </a:lnTo>
                    <a:lnTo>
                      <a:pt x="636" y="123"/>
                    </a:lnTo>
                    <a:lnTo>
                      <a:pt x="632" y="153"/>
                    </a:lnTo>
                    <a:lnTo>
                      <a:pt x="623" y="179"/>
                    </a:lnTo>
                    <a:lnTo>
                      <a:pt x="609" y="201"/>
                    </a:lnTo>
                    <a:lnTo>
                      <a:pt x="589" y="220"/>
                    </a:lnTo>
                    <a:lnTo>
                      <a:pt x="567" y="235"/>
                    </a:lnTo>
                    <a:lnTo>
                      <a:pt x="541" y="244"/>
                    </a:lnTo>
                    <a:lnTo>
                      <a:pt x="512" y="248"/>
                    </a:lnTo>
                    <a:lnTo>
                      <a:pt x="124" y="248"/>
                    </a:lnTo>
                    <a:lnTo>
                      <a:pt x="95" y="244"/>
                    </a:lnTo>
                    <a:lnTo>
                      <a:pt x="69" y="235"/>
                    </a:lnTo>
                    <a:lnTo>
                      <a:pt x="46" y="220"/>
                    </a:lnTo>
                    <a:lnTo>
                      <a:pt x="27" y="201"/>
                    </a:lnTo>
                    <a:lnTo>
                      <a:pt x="12" y="179"/>
                    </a:lnTo>
                    <a:lnTo>
                      <a:pt x="3" y="153"/>
                    </a:lnTo>
                    <a:lnTo>
                      <a:pt x="0" y="123"/>
                    </a:lnTo>
                    <a:lnTo>
                      <a:pt x="3" y="95"/>
                    </a:lnTo>
                    <a:lnTo>
                      <a:pt x="12" y="69"/>
                    </a:lnTo>
                    <a:lnTo>
                      <a:pt x="27" y="46"/>
                    </a:lnTo>
                    <a:lnTo>
                      <a:pt x="46" y="27"/>
                    </a:lnTo>
                    <a:lnTo>
                      <a:pt x="69" y="12"/>
                    </a:lnTo>
                    <a:lnTo>
                      <a:pt x="95" y="3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47">
                <a:extLst>
                  <a:ext uri="{FF2B5EF4-FFF2-40B4-BE49-F238E27FC236}">
                    <a16:creationId xmlns="" xmlns:a16="http://schemas.microsoft.com/office/drawing/2014/main" id="{69ACFFDD-AE86-48F9-8BF9-399B5A336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9467" y="4270115"/>
                <a:ext cx="63590" cy="63590"/>
              </a:xfrm>
              <a:custGeom>
                <a:avLst/>
                <a:gdLst>
                  <a:gd name="T0" fmla="*/ 398 w 522"/>
                  <a:gd name="T1" fmla="*/ 0 h 524"/>
                  <a:gd name="T2" fmla="*/ 421 w 522"/>
                  <a:gd name="T3" fmla="*/ 3 h 524"/>
                  <a:gd name="T4" fmla="*/ 444 w 522"/>
                  <a:gd name="T5" fmla="*/ 9 h 524"/>
                  <a:gd name="T6" fmla="*/ 467 w 522"/>
                  <a:gd name="T7" fmla="*/ 21 h 524"/>
                  <a:gd name="T8" fmla="*/ 486 w 522"/>
                  <a:gd name="T9" fmla="*/ 37 h 524"/>
                  <a:gd name="T10" fmla="*/ 501 w 522"/>
                  <a:gd name="T11" fmla="*/ 56 h 524"/>
                  <a:gd name="T12" fmla="*/ 513 w 522"/>
                  <a:gd name="T13" fmla="*/ 77 h 524"/>
                  <a:gd name="T14" fmla="*/ 519 w 522"/>
                  <a:gd name="T15" fmla="*/ 101 h 524"/>
                  <a:gd name="T16" fmla="*/ 522 w 522"/>
                  <a:gd name="T17" fmla="*/ 125 h 524"/>
                  <a:gd name="T18" fmla="*/ 519 w 522"/>
                  <a:gd name="T19" fmla="*/ 148 h 524"/>
                  <a:gd name="T20" fmla="*/ 513 w 522"/>
                  <a:gd name="T21" fmla="*/ 171 h 524"/>
                  <a:gd name="T22" fmla="*/ 501 w 522"/>
                  <a:gd name="T23" fmla="*/ 193 h 524"/>
                  <a:gd name="T24" fmla="*/ 486 w 522"/>
                  <a:gd name="T25" fmla="*/ 212 h 524"/>
                  <a:gd name="T26" fmla="*/ 211 w 522"/>
                  <a:gd name="T27" fmla="*/ 488 h 524"/>
                  <a:gd name="T28" fmla="*/ 192 w 522"/>
                  <a:gd name="T29" fmla="*/ 503 h 524"/>
                  <a:gd name="T30" fmla="*/ 170 w 522"/>
                  <a:gd name="T31" fmla="*/ 515 h 524"/>
                  <a:gd name="T32" fmla="*/ 146 w 522"/>
                  <a:gd name="T33" fmla="*/ 522 h 524"/>
                  <a:gd name="T34" fmla="*/ 123 w 522"/>
                  <a:gd name="T35" fmla="*/ 524 h 524"/>
                  <a:gd name="T36" fmla="*/ 99 w 522"/>
                  <a:gd name="T37" fmla="*/ 522 h 524"/>
                  <a:gd name="T38" fmla="*/ 77 w 522"/>
                  <a:gd name="T39" fmla="*/ 515 h 524"/>
                  <a:gd name="T40" fmla="*/ 55 w 522"/>
                  <a:gd name="T41" fmla="*/ 503 h 524"/>
                  <a:gd name="T42" fmla="*/ 36 w 522"/>
                  <a:gd name="T43" fmla="*/ 488 h 524"/>
                  <a:gd name="T44" fmla="*/ 20 w 522"/>
                  <a:gd name="T45" fmla="*/ 468 h 524"/>
                  <a:gd name="T46" fmla="*/ 9 w 522"/>
                  <a:gd name="T47" fmla="*/ 447 h 524"/>
                  <a:gd name="T48" fmla="*/ 2 w 522"/>
                  <a:gd name="T49" fmla="*/ 423 h 524"/>
                  <a:gd name="T50" fmla="*/ 0 w 522"/>
                  <a:gd name="T51" fmla="*/ 399 h 524"/>
                  <a:gd name="T52" fmla="*/ 2 w 522"/>
                  <a:gd name="T53" fmla="*/ 376 h 524"/>
                  <a:gd name="T54" fmla="*/ 9 w 522"/>
                  <a:gd name="T55" fmla="*/ 353 h 524"/>
                  <a:gd name="T56" fmla="*/ 20 w 522"/>
                  <a:gd name="T57" fmla="*/ 332 h 524"/>
                  <a:gd name="T58" fmla="*/ 36 w 522"/>
                  <a:gd name="T59" fmla="*/ 312 h 524"/>
                  <a:gd name="T60" fmla="*/ 311 w 522"/>
                  <a:gd name="T61" fmla="*/ 37 h 524"/>
                  <a:gd name="T62" fmla="*/ 330 w 522"/>
                  <a:gd name="T63" fmla="*/ 21 h 524"/>
                  <a:gd name="T64" fmla="*/ 352 w 522"/>
                  <a:gd name="T65" fmla="*/ 9 h 524"/>
                  <a:gd name="T66" fmla="*/ 374 w 522"/>
                  <a:gd name="T67" fmla="*/ 3 h 524"/>
                  <a:gd name="T68" fmla="*/ 398 w 522"/>
                  <a:gd name="T6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2" h="524">
                    <a:moveTo>
                      <a:pt x="398" y="0"/>
                    </a:moveTo>
                    <a:lnTo>
                      <a:pt x="421" y="3"/>
                    </a:lnTo>
                    <a:lnTo>
                      <a:pt x="444" y="9"/>
                    </a:lnTo>
                    <a:lnTo>
                      <a:pt x="467" y="21"/>
                    </a:lnTo>
                    <a:lnTo>
                      <a:pt x="486" y="37"/>
                    </a:lnTo>
                    <a:lnTo>
                      <a:pt x="501" y="56"/>
                    </a:lnTo>
                    <a:lnTo>
                      <a:pt x="513" y="77"/>
                    </a:lnTo>
                    <a:lnTo>
                      <a:pt x="519" y="101"/>
                    </a:lnTo>
                    <a:lnTo>
                      <a:pt x="522" y="125"/>
                    </a:lnTo>
                    <a:lnTo>
                      <a:pt x="519" y="148"/>
                    </a:lnTo>
                    <a:lnTo>
                      <a:pt x="513" y="171"/>
                    </a:lnTo>
                    <a:lnTo>
                      <a:pt x="501" y="193"/>
                    </a:lnTo>
                    <a:lnTo>
                      <a:pt x="486" y="212"/>
                    </a:lnTo>
                    <a:lnTo>
                      <a:pt x="211" y="488"/>
                    </a:lnTo>
                    <a:lnTo>
                      <a:pt x="192" y="503"/>
                    </a:lnTo>
                    <a:lnTo>
                      <a:pt x="170" y="515"/>
                    </a:lnTo>
                    <a:lnTo>
                      <a:pt x="146" y="522"/>
                    </a:lnTo>
                    <a:lnTo>
                      <a:pt x="123" y="524"/>
                    </a:lnTo>
                    <a:lnTo>
                      <a:pt x="99" y="522"/>
                    </a:lnTo>
                    <a:lnTo>
                      <a:pt x="77" y="515"/>
                    </a:lnTo>
                    <a:lnTo>
                      <a:pt x="55" y="503"/>
                    </a:lnTo>
                    <a:lnTo>
                      <a:pt x="36" y="488"/>
                    </a:lnTo>
                    <a:lnTo>
                      <a:pt x="20" y="468"/>
                    </a:lnTo>
                    <a:lnTo>
                      <a:pt x="9" y="447"/>
                    </a:lnTo>
                    <a:lnTo>
                      <a:pt x="2" y="423"/>
                    </a:lnTo>
                    <a:lnTo>
                      <a:pt x="0" y="399"/>
                    </a:lnTo>
                    <a:lnTo>
                      <a:pt x="2" y="376"/>
                    </a:lnTo>
                    <a:lnTo>
                      <a:pt x="9" y="353"/>
                    </a:lnTo>
                    <a:lnTo>
                      <a:pt x="20" y="332"/>
                    </a:lnTo>
                    <a:lnTo>
                      <a:pt x="36" y="312"/>
                    </a:lnTo>
                    <a:lnTo>
                      <a:pt x="311" y="37"/>
                    </a:lnTo>
                    <a:lnTo>
                      <a:pt x="330" y="21"/>
                    </a:lnTo>
                    <a:lnTo>
                      <a:pt x="352" y="9"/>
                    </a:lnTo>
                    <a:lnTo>
                      <a:pt x="374" y="3"/>
                    </a:lnTo>
                    <a:lnTo>
                      <a:pt x="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48">
                <a:extLst>
                  <a:ext uri="{FF2B5EF4-FFF2-40B4-BE49-F238E27FC236}">
                    <a16:creationId xmlns="" xmlns:a16="http://schemas.microsoft.com/office/drawing/2014/main" id="{22AD41D8-3179-41CA-88A4-F2CD67101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9515" y="4080192"/>
                <a:ext cx="29675" cy="77156"/>
              </a:xfrm>
              <a:custGeom>
                <a:avLst/>
                <a:gdLst>
                  <a:gd name="T0" fmla="*/ 124 w 247"/>
                  <a:gd name="T1" fmla="*/ 0 h 637"/>
                  <a:gd name="T2" fmla="*/ 152 w 247"/>
                  <a:gd name="T3" fmla="*/ 2 h 637"/>
                  <a:gd name="T4" fmla="*/ 178 w 247"/>
                  <a:gd name="T5" fmla="*/ 12 h 637"/>
                  <a:gd name="T6" fmla="*/ 200 w 247"/>
                  <a:gd name="T7" fmla="*/ 27 h 637"/>
                  <a:gd name="T8" fmla="*/ 219 w 247"/>
                  <a:gd name="T9" fmla="*/ 46 h 637"/>
                  <a:gd name="T10" fmla="*/ 234 w 247"/>
                  <a:gd name="T11" fmla="*/ 69 h 637"/>
                  <a:gd name="T12" fmla="*/ 244 w 247"/>
                  <a:gd name="T13" fmla="*/ 95 h 637"/>
                  <a:gd name="T14" fmla="*/ 247 w 247"/>
                  <a:gd name="T15" fmla="*/ 123 h 637"/>
                  <a:gd name="T16" fmla="*/ 247 w 247"/>
                  <a:gd name="T17" fmla="*/ 513 h 637"/>
                  <a:gd name="T18" fmla="*/ 244 w 247"/>
                  <a:gd name="T19" fmla="*/ 541 h 637"/>
                  <a:gd name="T20" fmla="*/ 234 w 247"/>
                  <a:gd name="T21" fmla="*/ 567 h 637"/>
                  <a:gd name="T22" fmla="*/ 219 w 247"/>
                  <a:gd name="T23" fmla="*/ 591 h 637"/>
                  <a:gd name="T24" fmla="*/ 200 w 247"/>
                  <a:gd name="T25" fmla="*/ 610 h 637"/>
                  <a:gd name="T26" fmla="*/ 178 w 247"/>
                  <a:gd name="T27" fmla="*/ 625 h 637"/>
                  <a:gd name="T28" fmla="*/ 152 w 247"/>
                  <a:gd name="T29" fmla="*/ 634 h 637"/>
                  <a:gd name="T30" fmla="*/ 124 w 247"/>
                  <a:gd name="T31" fmla="*/ 637 h 637"/>
                  <a:gd name="T32" fmla="*/ 96 w 247"/>
                  <a:gd name="T33" fmla="*/ 634 h 637"/>
                  <a:gd name="T34" fmla="*/ 68 w 247"/>
                  <a:gd name="T35" fmla="*/ 625 h 637"/>
                  <a:gd name="T36" fmla="*/ 46 w 247"/>
                  <a:gd name="T37" fmla="*/ 610 h 637"/>
                  <a:gd name="T38" fmla="*/ 27 w 247"/>
                  <a:gd name="T39" fmla="*/ 591 h 637"/>
                  <a:gd name="T40" fmla="*/ 12 w 247"/>
                  <a:gd name="T41" fmla="*/ 567 h 637"/>
                  <a:gd name="T42" fmla="*/ 3 w 247"/>
                  <a:gd name="T43" fmla="*/ 541 h 637"/>
                  <a:gd name="T44" fmla="*/ 0 w 247"/>
                  <a:gd name="T45" fmla="*/ 513 h 637"/>
                  <a:gd name="T46" fmla="*/ 0 w 247"/>
                  <a:gd name="T47" fmla="*/ 123 h 637"/>
                  <a:gd name="T48" fmla="*/ 3 w 247"/>
                  <a:gd name="T49" fmla="*/ 95 h 637"/>
                  <a:gd name="T50" fmla="*/ 12 w 247"/>
                  <a:gd name="T51" fmla="*/ 69 h 637"/>
                  <a:gd name="T52" fmla="*/ 27 w 247"/>
                  <a:gd name="T53" fmla="*/ 46 h 637"/>
                  <a:gd name="T54" fmla="*/ 46 w 247"/>
                  <a:gd name="T55" fmla="*/ 27 h 637"/>
                  <a:gd name="T56" fmla="*/ 68 w 247"/>
                  <a:gd name="T57" fmla="*/ 12 h 637"/>
                  <a:gd name="T58" fmla="*/ 96 w 247"/>
                  <a:gd name="T59" fmla="*/ 2 h 637"/>
                  <a:gd name="T60" fmla="*/ 124 w 247"/>
                  <a:gd name="T61" fmla="*/ 0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47" h="637">
                    <a:moveTo>
                      <a:pt x="124" y="0"/>
                    </a:moveTo>
                    <a:lnTo>
                      <a:pt x="152" y="2"/>
                    </a:lnTo>
                    <a:lnTo>
                      <a:pt x="178" y="12"/>
                    </a:lnTo>
                    <a:lnTo>
                      <a:pt x="200" y="27"/>
                    </a:lnTo>
                    <a:lnTo>
                      <a:pt x="219" y="46"/>
                    </a:lnTo>
                    <a:lnTo>
                      <a:pt x="234" y="69"/>
                    </a:lnTo>
                    <a:lnTo>
                      <a:pt x="244" y="95"/>
                    </a:lnTo>
                    <a:lnTo>
                      <a:pt x="247" y="123"/>
                    </a:lnTo>
                    <a:lnTo>
                      <a:pt x="247" y="513"/>
                    </a:lnTo>
                    <a:lnTo>
                      <a:pt x="244" y="541"/>
                    </a:lnTo>
                    <a:lnTo>
                      <a:pt x="234" y="567"/>
                    </a:lnTo>
                    <a:lnTo>
                      <a:pt x="219" y="591"/>
                    </a:lnTo>
                    <a:lnTo>
                      <a:pt x="200" y="610"/>
                    </a:lnTo>
                    <a:lnTo>
                      <a:pt x="178" y="625"/>
                    </a:lnTo>
                    <a:lnTo>
                      <a:pt x="152" y="634"/>
                    </a:lnTo>
                    <a:lnTo>
                      <a:pt x="124" y="637"/>
                    </a:lnTo>
                    <a:lnTo>
                      <a:pt x="96" y="634"/>
                    </a:lnTo>
                    <a:lnTo>
                      <a:pt x="68" y="625"/>
                    </a:lnTo>
                    <a:lnTo>
                      <a:pt x="46" y="610"/>
                    </a:lnTo>
                    <a:lnTo>
                      <a:pt x="27" y="591"/>
                    </a:lnTo>
                    <a:lnTo>
                      <a:pt x="12" y="567"/>
                    </a:lnTo>
                    <a:lnTo>
                      <a:pt x="3" y="541"/>
                    </a:lnTo>
                    <a:lnTo>
                      <a:pt x="0" y="513"/>
                    </a:lnTo>
                    <a:lnTo>
                      <a:pt x="0" y="123"/>
                    </a:lnTo>
                    <a:lnTo>
                      <a:pt x="3" y="95"/>
                    </a:lnTo>
                    <a:lnTo>
                      <a:pt x="12" y="69"/>
                    </a:lnTo>
                    <a:lnTo>
                      <a:pt x="27" y="46"/>
                    </a:lnTo>
                    <a:lnTo>
                      <a:pt x="46" y="27"/>
                    </a:lnTo>
                    <a:lnTo>
                      <a:pt x="68" y="12"/>
                    </a:lnTo>
                    <a:lnTo>
                      <a:pt x="96" y="2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49">
                <a:extLst>
                  <a:ext uri="{FF2B5EF4-FFF2-40B4-BE49-F238E27FC236}">
                    <a16:creationId xmlns="" xmlns:a16="http://schemas.microsoft.com/office/drawing/2014/main" id="{82501036-A875-478A-917D-06B9AEB17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6323" y="4113259"/>
                <a:ext cx="62742" cy="63590"/>
              </a:xfrm>
              <a:custGeom>
                <a:avLst/>
                <a:gdLst>
                  <a:gd name="T0" fmla="*/ 398 w 521"/>
                  <a:gd name="T1" fmla="*/ 0 h 525"/>
                  <a:gd name="T2" fmla="*/ 422 w 521"/>
                  <a:gd name="T3" fmla="*/ 3 h 525"/>
                  <a:gd name="T4" fmla="*/ 445 w 521"/>
                  <a:gd name="T5" fmla="*/ 9 h 525"/>
                  <a:gd name="T6" fmla="*/ 466 w 521"/>
                  <a:gd name="T7" fmla="*/ 21 h 525"/>
                  <a:gd name="T8" fmla="*/ 485 w 521"/>
                  <a:gd name="T9" fmla="*/ 37 h 525"/>
                  <a:gd name="T10" fmla="*/ 501 w 521"/>
                  <a:gd name="T11" fmla="*/ 57 h 525"/>
                  <a:gd name="T12" fmla="*/ 512 w 521"/>
                  <a:gd name="T13" fmla="*/ 78 h 525"/>
                  <a:gd name="T14" fmla="*/ 519 w 521"/>
                  <a:gd name="T15" fmla="*/ 101 h 525"/>
                  <a:gd name="T16" fmla="*/ 521 w 521"/>
                  <a:gd name="T17" fmla="*/ 125 h 525"/>
                  <a:gd name="T18" fmla="*/ 519 w 521"/>
                  <a:gd name="T19" fmla="*/ 148 h 525"/>
                  <a:gd name="T20" fmla="*/ 512 w 521"/>
                  <a:gd name="T21" fmla="*/ 171 h 525"/>
                  <a:gd name="T22" fmla="*/ 501 w 521"/>
                  <a:gd name="T23" fmla="*/ 193 h 525"/>
                  <a:gd name="T24" fmla="*/ 485 w 521"/>
                  <a:gd name="T25" fmla="*/ 213 h 525"/>
                  <a:gd name="T26" fmla="*/ 210 w 521"/>
                  <a:gd name="T27" fmla="*/ 488 h 525"/>
                  <a:gd name="T28" fmla="*/ 191 w 521"/>
                  <a:gd name="T29" fmla="*/ 504 h 525"/>
                  <a:gd name="T30" fmla="*/ 170 w 521"/>
                  <a:gd name="T31" fmla="*/ 515 h 525"/>
                  <a:gd name="T32" fmla="*/ 147 w 521"/>
                  <a:gd name="T33" fmla="*/ 523 h 525"/>
                  <a:gd name="T34" fmla="*/ 123 w 521"/>
                  <a:gd name="T35" fmla="*/ 525 h 525"/>
                  <a:gd name="T36" fmla="*/ 100 w 521"/>
                  <a:gd name="T37" fmla="*/ 523 h 525"/>
                  <a:gd name="T38" fmla="*/ 77 w 521"/>
                  <a:gd name="T39" fmla="*/ 515 h 525"/>
                  <a:gd name="T40" fmla="*/ 55 w 521"/>
                  <a:gd name="T41" fmla="*/ 504 h 525"/>
                  <a:gd name="T42" fmla="*/ 36 w 521"/>
                  <a:gd name="T43" fmla="*/ 488 h 525"/>
                  <a:gd name="T44" fmla="*/ 20 w 521"/>
                  <a:gd name="T45" fmla="*/ 468 h 525"/>
                  <a:gd name="T46" fmla="*/ 9 w 521"/>
                  <a:gd name="T47" fmla="*/ 447 h 525"/>
                  <a:gd name="T48" fmla="*/ 2 w 521"/>
                  <a:gd name="T49" fmla="*/ 424 h 525"/>
                  <a:gd name="T50" fmla="*/ 0 w 521"/>
                  <a:gd name="T51" fmla="*/ 401 h 525"/>
                  <a:gd name="T52" fmla="*/ 2 w 521"/>
                  <a:gd name="T53" fmla="*/ 377 h 525"/>
                  <a:gd name="T54" fmla="*/ 9 w 521"/>
                  <a:gd name="T55" fmla="*/ 354 h 525"/>
                  <a:gd name="T56" fmla="*/ 20 w 521"/>
                  <a:gd name="T57" fmla="*/ 332 h 525"/>
                  <a:gd name="T58" fmla="*/ 36 w 521"/>
                  <a:gd name="T59" fmla="*/ 312 h 525"/>
                  <a:gd name="T60" fmla="*/ 311 w 521"/>
                  <a:gd name="T61" fmla="*/ 37 h 525"/>
                  <a:gd name="T62" fmla="*/ 330 w 521"/>
                  <a:gd name="T63" fmla="*/ 21 h 525"/>
                  <a:gd name="T64" fmla="*/ 351 w 521"/>
                  <a:gd name="T65" fmla="*/ 9 h 525"/>
                  <a:gd name="T66" fmla="*/ 375 w 521"/>
                  <a:gd name="T67" fmla="*/ 3 h 525"/>
                  <a:gd name="T68" fmla="*/ 398 w 521"/>
                  <a:gd name="T69" fmla="*/ 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1" h="525">
                    <a:moveTo>
                      <a:pt x="398" y="0"/>
                    </a:moveTo>
                    <a:lnTo>
                      <a:pt x="422" y="3"/>
                    </a:lnTo>
                    <a:lnTo>
                      <a:pt x="445" y="9"/>
                    </a:lnTo>
                    <a:lnTo>
                      <a:pt x="466" y="21"/>
                    </a:lnTo>
                    <a:lnTo>
                      <a:pt x="485" y="37"/>
                    </a:lnTo>
                    <a:lnTo>
                      <a:pt x="501" y="57"/>
                    </a:lnTo>
                    <a:lnTo>
                      <a:pt x="512" y="78"/>
                    </a:lnTo>
                    <a:lnTo>
                      <a:pt x="519" y="101"/>
                    </a:lnTo>
                    <a:lnTo>
                      <a:pt x="521" y="125"/>
                    </a:lnTo>
                    <a:lnTo>
                      <a:pt x="519" y="148"/>
                    </a:lnTo>
                    <a:lnTo>
                      <a:pt x="512" y="171"/>
                    </a:lnTo>
                    <a:lnTo>
                      <a:pt x="501" y="193"/>
                    </a:lnTo>
                    <a:lnTo>
                      <a:pt x="485" y="213"/>
                    </a:lnTo>
                    <a:lnTo>
                      <a:pt x="210" y="488"/>
                    </a:lnTo>
                    <a:lnTo>
                      <a:pt x="191" y="504"/>
                    </a:lnTo>
                    <a:lnTo>
                      <a:pt x="170" y="515"/>
                    </a:lnTo>
                    <a:lnTo>
                      <a:pt x="147" y="523"/>
                    </a:lnTo>
                    <a:lnTo>
                      <a:pt x="123" y="525"/>
                    </a:lnTo>
                    <a:lnTo>
                      <a:pt x="100" y="523"/>
                    </a:lnTo>
                    <a:lnTo>
                      <a:pt x="77" y="515"/>
                    </a:lnTo>
                    <a:lnTo>
                      <a:pt x="55" y="504"/>
                    </a:lnTo>
                    <a:lnTo>
                      <a:pt x="36" y="488"/>
                    </a:lnTo>
                    <a:lnTo>
                      <a:pt x="20" y="468"/>
                    </a:lnTo>
                    <a:lnTo>
                      <a:pt x="9" y="447"/>
                    </a:lnTo>
                    <a:lnTo>
                      <a:pt x="2" y="424"/>
                    </a:lnTo>
                    <a:lnTo>
                      <a:pt x="0" y="401"/>
                    </a:lnTo>
                    <a:lnTo>
                      <a:pt x="2" y="377"/>
                    </a:lnTo>
                    <a:lnTo>
                      <a:pt x="9" y="354"/>
                    </a:lnTo>
                    <a:lnTo>
                      <a:pt x="20" y="332"/>
                    </a:lnTo>
                    <a:lnTo>
                      <a:pt x="36" y="312"/>
                    </a:lnTo>
                    <a:lnTo>
                      <a:pt x="311" y="37"/>
                    </a:lnTo>
                    <a:lnTo>
                      <a:pt x="330" y="21"/>
                    </a:lnTo>
                    <a:lnTo>
                      <a:pt x="351" y="9"/>
                    </a:lnTo>
                    <a:lnTo>
                      <a:pt x="375" y="3"/>
                    </a:lnTo>
                    <a:lnTo>
                      <a:pt x="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3344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5D0849C3-56A8-431A-8A29-CCD58556F0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12359"/>
          <a:stretch/>
        </p:blipFill>
        <p:spPr>
          <a:xfrm>
            <a:off x="1" y="0"/>
            <a:ext cx="12207763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pSp>
        <p:nvGrpSpPr>
          <p:cNvPr id="91141" name="Группа 69671">
            <a:extLst>
              <a:ext uri="{FF2B5EF4-FFF2-40B4-BE49-F238E27FC236}">
                <a16:creationId xmlns="" xmlns:a16="http://schemas.microsoft.com/office/drawing/2014/main" id="{4CC382F5-32BC-4946-B5E4-89E899F90912}"/>
              </a:ext>
            </a:extLst>
          </p:cNvPr>
          <p:cNvGrpSpPr>
            <a:grpSpLocks/>
          </p:cNvGrpSpPr>
          <p:nvPr/>
        </p:nvGrpSpPr>
        <p:grpSpPr bwMode="auto">
          <a:xfrm>
            <a:off x="4591157" y="556790"/>
            <a:ext cx="2849033" cy="1644649"/>
            <a:chOff x="-4998955" y="3628594"/>
            <a:chExt cx="5171487" cy="3029811"/>
          </a:xfrm>
        </p:grpSpPr>
        <p:pic>
          <p:nvPicPr>
            <p:cNvPr id="91161" name="Рисунок 78">
              <a:extLst>
                <a:ext uri="{FF2B5EF4-FFF2-40B4-BE49-F238E27FC236}">
                  <a16:creationId xmlns="" xmlns:a16="http://schemas.microsoft.com/office/drawing/2014/main" id="{93CFAE98-0C55-4BC9-80C1-1CE7EE48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98955" y="3628594"/>
              <a:ext cx="5171487" cy="302981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62" name="TextBox 69670">
              <a:extLst>
                <a:ext uri="{FF2B5EF4-FFF2-40B4-BE49-F238E27FC236}">
                  <a16:creationId xmlns="" xmlns:a16="http://schemas.microsoft.com/office/drawing/2014/main" id="{90E76419-6825-4017-9F82-41C2A428A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781824" y="4838524"/>
              <a:ext cx="4825646" cy="18143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Закупочный модуль</a:t>
              </a:r>
              <a:endPara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«Биржевая площадка</a:t>
              </a:r>
            </a:p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машин </a:t>
              </a:r>
              <a:r>
                <a:rPr lang="ru-RU" altLang="ru-RU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механизмов</a:t>
              </a:r>
              <a:r>
                <a:rPr lang="ru-RU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</p:txBody>
        </p:sp>
      </p:grpSp>
      <p:grpSp>
        <p:nvGrpSpPr>
          <p:cNvPr id="91142" name="Группа 12">
            <a:extLst>
              <a:ext uri="{FF2B5EF4-FFF2-40B4-BE49-F238E27FC236}">
                <a16:creationId xmlns="" xmlns:a16="http://schemas.microsoft.com/office/drawing/2014/main" id="{A3C11034-81E9-4398-B9B6-2ED89AE672B7}"/>
              </a:ext>
            </a:extLst>
          </p:cNvPr>
          <p:cNvGrpSpPr>
            <a:grpSpLocks/>
          </p:cNvGrpSpPr>
          <p:nvPr/>
        </p:nvGrpSpPr>
        <p:grpSpPr bwMode="auto">
          <a:xfrm>
            <a:off x="8445501" y="556684"/>
            <a:ext cx="3107267" cy="1727200"/>
            <a:chOff x="1829727" y="5799199"/>
            <a:chExt cx="5504763" cy="3096430"/>
          </a:xfrm>
        </p:grpSpPr>
        <p:pic>
          <p:nvPicPr>
            <p:cNvPr id="91159" name="Picture 8">
              <a:extLst>
                <a:ext uri="{FF2B5EF4-FFF2-40B4-BE49-F238E27FC236}">
                  <a16:creationId xmlns="" xmlns:a16="http://schemas.microsoft.com/office/drawing/2014/main" id="{102102F8-6818-43B6-BF50-ED3D15327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727" y="5799199"/>
              <a:ext cx="5504763" cy="30964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160" name="TextBox 56">
              <a:extLst>
                <a:ext uri="{FF2B5EF4-FFF2-40B4-BE49-F238E27FC236}">
                  <a16:creationId xmlns="" xmlns:a16="http://schemas.microsoft.com/office/drawing/2014/main" id="{91F71CA1-DFD1-4CFB-84B4-BFB793725B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5481" y="7021612"/>
              <a:ext cx="4253257" cy="1765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Каталог предложений</a:t>
              </a:r>
            </a:p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katalog.zakazrf.ru</a:t>
              </a:r>
              <a:endPara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1146" name="Группа 69672">
            <a:extLst>
              <a:ext uri="{FF2B5EF4-FFF2-40B4-BE49-F238E27FC236}">
                <a16:creationId xmlns="" xmlns:a16="http://schemas.microsoft.com/office/drawing/2014/main" id="{5FB0DC76-7B65-4BA9-98C2-A0099F73EE69}"/>
              </a:ext>
            </a:extLst>
          </p:cNvPr>
          <p:cNvGrpSpPr>
            <a:grpSpLocks/>
          </p:cNvGrpSpPr>
          <p:nvPr/>
        </p:nvGrpSpPr>
        <p:grpSpPr bwMode="auto">
          <a:xfrm>
            <a:off x="4616557" y="4277890"/>
            <a:ext cx="2849033" cy="1706033"/>
            <a:chOff x="-2517540" y="3275358"/>
            <a:chExt cx="5386328" cy="3029811"/>
          </a:xfrm>
        </p:grpSpPr>
        <p:pic>
          <p:nvPicPr>
            <p:cNvPr id="91153" name="Рисунок 81">
              <a:extLst>
                <a:ext uri="{FF2B5EF4-FFF2-40B4-BE49-F238E27FC236}">
                  <a16:creationId xmlns="" xmlns:a16="http://schemas.microsoft.com/office/drawing/2014/main" id="{C21DE639-CD12-498D-B699-C465CBA4C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7540" y="3275358"/>
              <a:ext cx="5386328" cy="302981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54" name="TextBox 82">
              <a:extLst>
                <a:ext uri="{FF2B5EF4-FFF2-40B4-BE49-F238E27FC236}">
                  <a16:creationId xmlns="" xmlns:a16="http://schemas.microsoft.com/office/drawing/2014/main" id="{0CA14E32-7C7E-4F1A-9BA5-2D51B41C71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071890" y="4512257"/>
              <a:ext cx="4587126" cy="12389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Закупочный модуль</a:t>
              </a:r>
              <a:endPara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«Лизинг труда»</a:t>
              </a:r>
            </a:p>
          </p:txBody>
        </p:sp>
      </p:grpSp>
      <p:pic>
        <p:nvPicPr>
          <p:cNvPr id="91148" name="Рисунок 1">
            <a:extLst>
              <a:ext uri="{FF2B5EF4-FFF2-40B4-BE49-F238E27FC236}">
                <a16:creationId xmlns="" xmlns:a16="http://schemas.microsoft.com/office/drawing/2014/main" id="{9656BD55-33AE-45FF-B7D6-BE84B84BC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0" y="2364317"/>
            <a:ext cx="31157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9" name="TextBox 63">
            <a:extLst>
              <a:ext uri="{FF2B5EF4-FFF2-40B4-BE49-F238E27FC236}">
                <a16:creationId xmlns="" xmlns:a16="http://schemas.microsoft.com/office/drawing/2014/main" id="{0AB3A0C9-2CCF-4B11-8F27-71EB73ED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284" y="3160252"/>
            <a:ext cx="2404533" cy="100027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706" tIns="60853" rIns="121706" bIns="6085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468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Банкротная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</a:t>
            </a:r>
          </a:p>
          <a:p>
            <a:pPr algn="ctr" defTabSz="1214684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bankrot.zakazrf.ru</a:t>
            </a:r>
            <a:endParaRPr lang="ru-RU" alt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1144" name="Группа 5">
            <a:extLst>
              <a:ext uri="{FF2B5EF4-FFF2-40B4-BE49-F238E27FC236}">
                <a16:creationId xmlns="" xmlns:a16="http://schemas.microsoft.com/office/drawing/2014/main" id="{02F1F75A-16E2-440B-9CDA-67CE079C884E}"/>
              </a:ext>
            </a:extLst>
          </p:cNvPr>
          <p:cNvGrpSpPr>
            <a:grpSpLocks/>
          </p:cNvGrpSpPr>
          <p:nvPr/>
        </p:nvGrpSpPr>
        <p:grpSpPr bwMode="auto">
          <a:xfrm>
            <a:off x="4599624" y="2446867"/>
            <a:ext cx="2863849" cy="1737784"/>
            <a:chOff x="1844880" y="1362340"/>
            <a:chExt cx="5124734" cy="2882663"/>
          </a:xfrm>
        </p:grpSpPr>
        <p:pic>
          <p:nvPicPr>
            <p:cNvPr id="91157" name="Picture 3">
              <a:extLst>
                <a:ext uri="{FF2B5EF4-FFF2-40B4-BE49-F238E27FC236}">
                  <a16:creationId xmlns="" xmlns:a16="http://schemas.microsoft.com/office/drawing/2014/main" id="{31394278-CBF4-4B42-89C1-DB65C98EC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880" y="1362340"/>
              <a:ext cx="5124734" cy="28826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158" name="TextBox 4">
              <a:extLst>
                <a:ext uri="{FF2B5EF4-FFF2-40B4-BE49-F238E27FC236}">
                  <a16:creationId xmlns="" xmlns:a16="http://schemas.microsoft.com/office/drawing/2014/main" id="{A22C593A-4D27-475D-B5C6-51E2AE21A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8133" y="2813883"/>
              <a:ext cx="4039150" cy="11561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Федеральная ЭТП</a:t>
              </a:r>
            </a:p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zakazrf.ru</a:t>
              </a:r>
              <a:endParaRPr lang="ru-RU" altLang="ru-RU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1139" name="Рисунок 1">
            <a:extLst>
              <a:ext uri="{FF2B5EF4-FFF2-40B4-BE49-F238E27FC236}">
                <a16:creationId xmlns="" xmlns:a16="http://schemas.microsoft.com/office/drawing/2014/main" id="{4AF405B4-AB6D-435B-B72D-CF90EB80C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09" y="2438508"/>
            <a:ext cx="3107267" cy="1746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Box 51">
            <a:extLst>
              <a:ext uri="{FF2B5EF4-FFF2-40B4-BE49-F238E27FC236}">
                <a16:creationId xmlns="" xmlns:a16="http://schemas.microsoft.com/office/drawing/2014/main" id="{5A6E1F3E-6B2B-4ACB-94CB-51A853F02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4387" y="2982424"/>
            <a:ext cx="2389716" cy="100027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21706" tIns="60853" rIns="121706" bIns="6085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468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поддержки СМБ</a:t>
            </a:r>
          </a:p>
          <a:p>
            <a:pPr algn="ctr" defTabSz="1214684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smb.zakazrf.ru</a:t>
            </a:r>
            <a:endParaRPr lang="ru-RU" alt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1147" name="Группа 6">
            <a:extLst>
              <a:ext uri="{FF2B5EF4-FFF2-40B4-BE49-F238E27FC236}">
                <a16:creationId xmlns="" xmlns:a16="http://schemas.microsoft.com/office/drawing/2014/main" id="{1FB44412-259B-4DC4-A47D-1C058FCCFB9F}"/>
              </a:ext>
            </a:extLst>
          </p:cNvPr>
          <p:cNvGrpSpPr>
            <a:grpSpLocks/>
          </p:cNvGrpSpPr>
          <p:nvPr/>
        </p:nvGrpSpPr>
        <p:grpSpPr bwMode="auto">
          <a:xfrm>
            <a:off x="8443385" y="4286357"/>
            <a:ext cx="3107267" cy="1697567"/>
            <a:chOff x="10112605" y="1117781"/>
            <a:chExt cx="5477459" cy="3081071"/>
          </a:xfrm>
        </p:grpSpPr>
        <p:pic>
          <p:nvPicPr>
            <p:cNvPr id="91151" name="Picture 7">
              <a:extLst>
                <a:ext uri="{FF2B5EF4-FFF2-40B4-BE49-F238E27FC236}">
                  <a16:creationId xmlns="" xmlns:a16="http://schemas.microsoft.com/office/drawing/2014/main" id="{ABE9BBCE-F616-4E82-A665-DCC230658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2605" y="1117781"/>
              <a:ext cx="5477459" cy="30810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152" name="TextBox 49">
              <a:extLst>
                <a:ext uri="{FF2B5EF4-FFF2-40B4-BE49-F238E27FC236}">
                  <a16:creationId xmlns="" xmlns:a16="http://schemas.microsoft.com/office/drawing/2014/main" id="{44B3159D-9B84-40DE-84A0-831DFC1AD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26065" y="1858027"/>
              <a:ext cx="4253255" cy="23089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Агрегатор функций</a:t>
              </a:r>
            </a:p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«Биржевая площадка ТРУ»</a:t>
              </a:r>
            </a:p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bp.zakazrf.ru</a:t>
              </a:r>
              <a:endPara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1145" name="Группа 19">
            <a:extLst>
              <a:ext uri="{FF2B5EF4-FFF2-40B4-BE49-F238E27FC236}">
                <a16:creationId xmlns="" xmlns:a16="http://schemas.microsoft.com/office/drawing/2014/main" id="{4716FB9B-0315-4CB0-BA0F-1CE8D781086A}"/>
              </a:ext>
            </a:extLst>
          </p:cNvPr>
          <p:cNvGrpSpPr>
            <a:grpSpLocks/>
          </p:cNvGrpSpPr>
          <p:nvPr/>
        </p:nvGrpSpPr>
        <p:grpSpPr bwMode="auto">
          <a:xfrm>
            <a:off x="582190" y="4277890"/>
            <a:ext cx="3103033" cy="1706033"/>
            <a:chOff x="1836626" y="5087903"/>
            <a:chExt cx="5447556" cy="3119847"/>
          </a:xfrm>
        </p:grpSpPr>
        <p:pic>
          <p:nvPicPr>
            <p:cNvPr id="91155" name="Picture 4">
              <a:extLst>
                <a:ext uri="{FF2B5EF4-FFF2-40B4-BE49-F238E27FC236}">
                  <a16:creationId xmlns="" xmlns:a16="http://schemas.microsoft.com/office/drawing/2014/main" id="{97000CC1-8275-45FC-BB78-0184B192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626" y="5087903"/>
              <a:ext cx="5447556" cy="31198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156" name="TextBox 67">
              <a:extLst>
                <a:ext uri="{FF2B5EF4-FFF2-40B4-BE49-F238E27FC236}">
                  <a16:creationId xmlns="" xmlns:a16="http://schemas.microsoft.com/office/drawing/2014/main" id="{29FA26D1-BD9E-4037-81A6-D26295D14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789" y="6098836"/>
              <a:ext cx="4400546" cy="18015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Реализация имущества</a:t>
              </a:r>
              <a:r>
                <a:rPr lang="en-US" alt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sale.zakazrf.ru</a:t>
              </a:r>
              <a:endPara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1140" name="Группа 15">
            <a:extLst>
              <a:ext uri="{FF2B5EF4-FFF2-40B4-BE49-F238E27FC236}">
                <a16:creationId xmlns="" xmlns:a16="http://schemas.microsoft.com/office/drawing/2014/main" id="{4AAA93C5-3AA1-44B1-ABC0-CC70A2021685}"/>
              </a:ext>
            </a:extLst>
          </p:cNvPr>
          <p:cNvGrpSpPr>
            <a:grpSpLocks/>
          </p:cNvGrpSpPr>
          <p:nvPr/>
        </p:nvGrpSpPr>
        <p:grpSpPr bwMode="auto">
          <a:xfrm>
            <a:off x="594787" y="664739"/>
            <a:ext cx="3100916" cy="1631951"/>
            <a:chOff x="1863930" y="4279094"/>
            <a:chExt cx="5477459" cy="3081071"/>
          </a:xfrm>
        </p:grpSpPr>
        <p:pic>
          <p:nvPicPr>
            <p:cNvPr id="91163" name="Picture 5">
              <a:extLst>
                <a:ext uri="{FF2B5EF4-FFF2-40B4-BE49-F238E27FC236}">
                  <a16:creationId xmlns="" xmlns:a16="http://schemas.microsoft.com/office/drawing/2014/main" id="{4150E19A-8C9D-4E99-AEA0-A178D9F9E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930" y="4279094"/>
              <a:ext cx="5477459" cy="30810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164" name="TextBox 58">
              <a:extLst>
                <a:ext uri="{FF2B5EF4-FFF2-40B4-BE49-F238E27FC236}">
                  <a16:creationId xmlns="" xmlns:a16="http://schemas.microsoft.com/office/drawing/2014/main" id="{ED030A6C-B895-4318-9CB7-995076AEF7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2378" y="5017318"/>
              <a:ext cx="4253255" cy="1860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Корпоративные закупки</a:t>
              </a:r>
            </a:p>
            <a:p>
              <a:pPr algn="ctr" defTabSz="121468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223etp.zakazrf.ru</a:t>
              </a:r>
              <a:endParaRPr lang="ru-RU" altLang="ru-RU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413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decel="2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911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1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91144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91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91140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91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91147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911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9" grpId="0" animBg="1"/>
      <p:bldP spid="91143" grpId="0" animBg="1"/>
      <p:bldP spid="9114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7798812-803A-4846-AB48-6F8C15221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12359"/>
          <a:stretch/>
        </p:blipFill>
        <p:spPr>
          <a:xfrm>
            <a:off x="1" y="0"/>
            <a:ext cx="12207763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0354" name="AutoShape 8"/>
          <p:cNvSpPr>
            <a:spLocks noChangeAspect="1" noChangeArrowheads="1" noTextEdit="1"/>
          </p:cNvSpPr>
          <p:nvPr/>
        </p:nvSpPr>
        <p:spPr bwMode="gray">
          <a:xfrm flipH="1">
            <a:off x="4195233" y="2116667"/>
            <a:ext cx="12128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/>
          <a:lstStyle/>
          <a:p>
            <a:pPr defTabSz="121702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085168" y="2262717"/>
            <a:ext cx="3928533" cy="219286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9240"/>
              </a:gs>
              <a:gs pos="100000">
                <a:srgbClr val="4CAD3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B050"/>
              </a:solidFill>
            </a:endParaRPr>
          </a:p>
        </p:txBody>
      </p:sp>
      <p:sp>
        <p:nvSpPr>
          <p:cNvPr id="100356" name="Прямоугольник 17"/>
          <p:cNvSpPr>
            <a:spLocks noChangeArrowheads="1"/>
          </p:cNvSpPr>
          <p:nvPr/>
        </p:nvSpPr>
        <p:spPr bwMode="auto">
          <a:xfrm>
            <a:off x="4080933" y="2671236"/>
            <a:ext cx="2819400" cy="143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100" b="1">
                <a:solidFill>
                  <a:srgbClr val="FFFFFF"/>
                </a:solidFill>
                <a:latin typeface="Arial" panose="020B0604020202020204" pitchFamily="34" charset="0"/>
              </a:rPr>
              <a:t>Доступ к закупкам (продажам)</a:t>
            </a:r>
          </a:p>
          <a:p>
            <a:pPr algn="ctr"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100" b="1">
                <a:solidFill>
                  <a:srgbClr val="FFFFFF"/>
                </a:solidFill>
                <a:latin typeface="Arial" panose="020B0604020202020204" pitchFamily="34" charset="0"/>
              </a:rPr>
              <a:t>регулируемых заказчиков</a:t>
            </a:r>
            <a:endParaRPr lang="en-US" altLang="ru-RU" sz="15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0357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33" y="2815167"/>
            <a:ext cx="1422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99845" y="1081619"/>
            <a:ext cx="2680649" cy="1107996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 2 B</a:t>
            </a:r>
            <a:endParaRPr lang="ru-RU" sz="6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0359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3433235"/>
            <a:ext cx="838200" cy="108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3" y="3492502"/>
            <a:ext cx="863600" cy="106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1638300" y="4618568"/>
            <a:ext cx="3972984" cy="179493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B9100D"/>
              </a:gs>
              <a:gs pos="100000">
                <a:srgbClr val="E431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574368" y="4605869"/>
            <a:ext cx="3928533" cy="180763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9240"/>
              </a:gs>
              <a:gs pos="100000">
                <a:srgbClr val="4CAD3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B050"/>
              </a:solidFill>
            </a:endParaRPr>
          </a:p>
        </p:txBody>
      </p:sp>
      <p:sp>
        <p:nvSpPr>
          <p:cNvPr id="100363" name="Прямоугольник 2"/>
          <p:cNvSpPr>
            <a:spLocks noChangeArrowheads="1"/>
          </p:cNvSpPr>
          <p:nvPr/>
        </p:nvSpPr>
        <p:spPr bwMode="auto">
          <a:xfrm>
            <a:off x="2618319" y="5022854"/>
            <a:ext cx="2992967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>
                <a:solidFill>
                  <a:srgbClr val="FFFFFF"/>
                </a:solidFill>
              </a:rPr>
              <a:t>Информационная поддержка</a:t>
            </a:r>
          </a:p>
        </p:txBody>
      </p:sp>
      <p:sp>
        <p:nvSpPr>
          <p:cNvPr id="100364" name="Прямоугольник 28"/>
          <p:cNvSpPr>
            <a:spLocks noChangeArrowheads="1"/>
          </p:cNvSpPr>
          <p:nvPr/>
        </p:nvSpPr>
        <p:spPr bwMode="auto">
          <a:xfrm>
            <a:off x="6470449" y="4642601"/>
            <a:ext cx="3196568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 dirty="0">
                <a:solidFill>
                  <a:srgbClr val="FFFFFF"/>
                </a:solidFill>
              </a:rPr>
              <a:t>Равнодоступные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700" b="1" dirty="0">
                <a:solidFill>
                  <a:srgbClr val="FFFFFF"/>
                </a:solidFill>
              </a:rPr>
              <a:t>электронные торговые процедуры</a:t>
            </a:r>
          </a:p>
        </p:txBody>
      </p:sp>
      <p:pic>
        <p:nvPicPr>
          <p:cNvPr id="100365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67" y="4986869"/>
            <a:ext cx="1219200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6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33" y="5077884"/>
            <a:ext cx="948267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7" name="Прямоугольник 3"/>
          <p:cNvSpPr>
            <a:spLocks noChangeArrowheads="1"/>
          </p:cNvSpPr>
          <p:nvPr/>
        </p:nvSpPr>
        <p:spPr bwMode="auto">
          <a:xfrm>
            <a:off x="656169" y="2"/>
            <a:ext cx="715409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ОСНОВЫ ПОДДЕРЖКИ БИЗНЕСА      </a:t>
            </a:r>
            <a:endParaRPr lang="en-US" altLang="ru-RU" sz="3200" dirty="0">
              <a:solidFill>
                <a:srgbClr val="9BBB59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ИНСТРУМЕНТЫ</a:t>
            </a:r>
            <a:endParaRPr lang="en-US" altLang="ru-RU" sz="3200" b="1" dirty="0">
              <a:solidFill>
                <a:srgbClr val="9BBB59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3533" y="550333"/>
            <a:ext cx="1219200" cy="61384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121866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0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0356" grpId="0"/>
      <p:bldP spid="23" grpId="0"/>
      <p:bldP spid="27" grpId="0" animBg="1"/>
      <p:bldP spid="28" grpId="0" animBg="1"/>
      <p:bldP spid="1003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48C1BC3-5188-4DCD-A50D-8B764F7A8D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12359"/>
          <a:stretch/>
        </p:blipFill>
        <p:spPr>
          <a:xfrm>
            <a:off x="1" y="0"/>
            <a:ext cx="12207763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4211" name="Прямоугольник 3">
            <a:extLst>
              <a:ext uri="{FF2B5EF4-FFF2-40B4-BE49-F238E27FC236}">
                <a16:creationId xmlns="" xmlns:a16="http://schemas.microsoft.com/office/drawing/2014/main" id="{8D21848A-BDF5-4179-ACCA-691095BEE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24" y="523"/>
            <a:ext cx="8987197" cy="11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792" tIns="60396" rIns="120792" bIns="60396">
            <a:spAutoFit/>
          </a:bodyPr>
          <a:lstStyle/>
          <a:p>
            <a:pPr defTabSz="1206511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«ИНФОРМИРОВАННОСТЬ»</a:t>
            </a:r>
          </a:p>
          <a:p>
            <a:pPr defTabSz="1206511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ПОРТАЛ ПОДДЕРЖКИ МАЛОГО БИЗНЕСА</a:t>
            </a:r>
            <a:endParaRPr lang="en-US" altLang="ru-RU" sz="3200" b="1" dirty="0">
              <a:solidFill>
                <a:srgbClr val="9BBB59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CA5C75A-7B76-44C1-BD05-0035D4163199}"/>
              </a:ext>
            </a:extLst>
          </p:cNvPr>
          <p:cNvSpPr/>
          <p:nvPr/>
        </p:nvSpPr>
        <p:spPr>
          <a:xfrm>
            <a:off x="569384" y="557254"/>
            <a:ext cx="1219200" cy="61383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792" tIns="60396" rIns="120792" bIns="60396" anchor="ctr"/>
          <a:lstStyle/>
          <a:p>
            <a:pPr algn="ctr" defTabSz="1206031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7" name="Группа 16">
            <a:extLst>
              <a:ext uri="{FF2B5EF4-FFF2-40B4-BE49-F238E27FC236}">
                <a16:creationId xmlns="" xmlns:a16="http://schemas.microsoft.com/office/drawing/2014/main" id="{A9DCD5ED-191E-465B-A554-1B9180FF7742}"/>
              </a:ext>
            </a:extLst>
          </p:cNvPr>
          <p:cNvGrpSpPr>
            <a:grpSpLocks/>
          </p:cNvGrpSpPr>
          <p:nvPr/>
        </p:nvGrpSpPr>
        <p:grpSpPr bwMode="auto">
          <a:xfrm>
            <a:off x="2034819" y="937242"/>
            <a:ext cx="7366004" cy="6736951"/>
            <a:chOff x="-1916971" y="-3979300"/>
            <a:chExt cx="5246615" cy="4809398"/>
          </a:xfrm>
        </p:grpSpPr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EC7C870B-03F0-4C8A-97C1-9C9AEF5087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9" t="5056" r="13198"/>
            <a:stretch/>
          </p:blipFill>
          <p:spPr bwMode="auto">
            <a:xfrm>
              <a:off x="-1578914" y="-3802683"/>
              <a:ext cx="4780099" cy="3273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="" xmlns:a16="http://schemas.microsoft.com/office/drawing/2014/main" id="{DC66F9BE-249C-4C57-B376-22B91B9A9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16971" y="-3979300"/>
              <a:ext cx="5246615" cy="48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4119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DF992965-180A-4772-9788-0777349D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12359"/>
          <a:stretch/>
        </p:blipFill>
        <p:spPr>
          <a:xfrm>
            <a:off x="1" y="0"/>
            <a:ext cx="12207763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91DA2FF-2ECF-412A-8994-2371946B6AE2}"/>
              </a:ext>
            </a:extLst>
          </p:cNvPr>
          <p:cNvSpPr/>
          <p:nvPr/>
        </p:nvSpPr>
        <p:spPr>
          <a:xfrm>
            <a:off x="186267" y="110076"/>
            <a:ext cx="8077200" cy="6595533"/>
          </a:xfrm>
          <a:prstGeom prst="rect">
            <a:avLst/>
          </a:prstGeom>
          <a:solidFill>
            <a:srgbClr val="0F6B48"/>
          </a:solidFill>
          <a:ln>
            <a:solidFill>
              <a:srgbClr val="0F6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829" tIns="60414" rIns="120829" bIns="60414" rtlCol="0" anchor="ctr"/>
          <a:lstStyle/>
          <a:p>
            <a:pPr algn="ctr" defTabSz="120481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8308" name="Rectangle 3">
            <a:extLst>
              <a:ext uri="{FF2B5EF4-FFF2-40B4-BE49-F238E27FC236}">
                <a16:creationId xmlns="" xmlns:a16="http://schemas.microsoft.com/office/drawing/2014/main" id="{3B51CF89-1073-45C2-8CF4-C39E002DD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33" y="-8467"/>
            <a:ext cx="643466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829" tIns="60414" rIns="120829" bIns="60414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04815" fontAlgn="base">
              <a:spcBef>
                <a:spcPct val="20000"/>
              </a:spcBef>
              <a:spcAft>
                <a:spcPct val="0"/>
              </a:spcAft>
            </a:pPr>
            <a:r>
              <a:rPr lang="en-US" altLang="ru-RU" sz="5900" b="1" dirty="0">
                <a:solidFill>
                  <a:prstClr val="white"/>
                </a:solidFill>
                <a:latin typeface="Roboto" panose="02000000000000000000" pitchFamily="2" charset="0"/>
              </a:rPr>
              <a:t>smb.tattis.ru</a:t>
            </a:r>
            <a:endParaRPr lang="ru-RU" altLang="ru-RU" sz="5900" b="1" dirty="0">
              <a:solidFill>
                <a:prstClr val="white"/>
              </a:solidFill>
              <a:latin typeface="Roboto" panose="02000000000000000000" pitchFamily="2" charset="0"/>
            </a:endParaRPr>
          </a:p>
        </p:txBody>
      </p:sp>
      <p:sp>
        <p:nvSpPr>
          <p:cNvPr id="98312" name="TextBox 2">
            <a:extLst>
              <a:ext uri="{FF2B5EF4-FFF2-40B4-BE49-F238E27FC236}">
                <a16:creationId xmlns="" xmlns:a16="http://schemas.microsoft.com/office/drawing/2014/main" id="{1AAE5A66-9649-4918-AF50-28C7C5FB8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5819" y="2277537"/>
            <a:ext cx="4320116" cy="44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829" tIns="60414" rIns="120829" bIns="604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0481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700" dirty="0">
                <a:solidFill>
                  <a:prstClr val="black"/>
                </a:solidFill>
              </a:rPr>
              <a:t>Количество подписчиков:</a:t>
            </a:r>
          </a:p>
          <a:p>
            <a:pPr algn="ctr" defTabSz="1204815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3700" b="1" dirty="0">
                <a:solidFill>
                  <a:prstClr val="black"/>
                </a:solidFill>
              </a:rPr>
              <a:t>1</a:t>
            </a:r>
            <a:r>
              <a:rPr lang="ru-RU" altLang="ru-RU" sz="3700" b="1" dirty="0">
                <a:solidFill>
                  <a:prstClr val="black"/>
                </a:solidFill>
              </a:rPr>
              <a:t>3 105</a:t>
            </a:r>
          </a:p>
          <a:p>
            <a:pPr algn="ctr" defTabSz="120481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700" dirty="0">
                <a:solidFill>
                  <a:prstClr val="black"/>
                </a:solidFill>
              </a:rPr>
              <a:t>В том числе</a:t>
            </a:r>
          </a:p>
          <a:p>
            <a:pPr algn="ctr" defTabSz="120481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700" dirty="0">
                <a:solidFill>
                  <a:prstClr val="black"/>
                </a:solidFill>
              </a:rPr>
              <a:t>Республика Татарстан: </a:t>
            </a:r>
          </a:p>
          <a:p>
            <a:pPr algn="ctr" defTabSz="120481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700" b="1" dirty="0">
                <a:solidFill>
                  <a:prstClr val="black"/>
                </a:solidFill>
              </a:rPr>
              <a:t>9026 </a:t>
            </a:r>
          </a:p>
          <a:p>
            <a:pPr algn="ctr" defTabSz="120481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700" dirty="0">
                <a:solidFill>
                  <a:prstClr val="black"/>
                </a:solidFill>
              </a:rPr>
              <a:t>В том числе МСБ РТ:</a:t>
            </a:r>
          </a:p>
          <a:p>
            <a:pPr algn="ctr" defTabSz="120481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700" b="1" dirty="0">
                <a:solidFill>
                  <a:prstClr val="black"/>
                </a:solidFill>
              </a:rPr>
              <a:t>8006</a:t>
            </a:r>
          </a:p>
          <a:p>
            <a:pPr algn="ctr" defTabSz="120481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700" dirty="0">
                <a:solidFill>
                  <a:prstClr val="black"/>
                </a:solidFill>
              </a:rPr>
              <a:t>Количество подписок </a:t>
            </a:r>
          </a:p>
          <a:p>
            <a:pPr algn="ctr" defTabSz="120481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700" b="1" dirty="0">
                <a:solidFill>
                  <a:prstClr val="black"/>
                </a:solidFill>
              </a:rPr>
              <a:t>64 93</a:t>
            </a:r>
            <a:r>
              <a:rPr lang="en-US" altLang="ru-RU" sz="3700" b="1" dirty="0">
                <a:solidFill>
                  <a:prstClr val="black"/>
                </a:solidFill>
              </a:rPr>
              <a:t>0</a:t>
            </a:r>
            <a:endParaRPr lang="ru-RU" altLang="ru-RU" sz="3700" b="1" dirty="0">
              <a:solidFill>
                <a:prstClr val="black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0421D988-64F3-4A75-AF26-25BBFB971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122" y="1540385"/>
            <a:ext cx="1923009" cy="157565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3D0B163-EB83-423D-BF9B-A66AFA823E3D}"/>
              </a:ext>
            </a:extLst>
          </p:cNvPr>
          <p:cNvSpPr txBox="1"/>
          <p:nvPr/>
        </p:nvSpPr>
        <p:spPr>
          <a:xfrm>
            <a:off x="377201" y="3303632"/>
            <a:ext cx="1935763" cy="353880"/>
          </a:xfrm>
          <a:prstGeom prst="rect">
            <a:avLst/>
          </a:prstGeom>
          <a:noFill/>
        </p:spPr>
        <p:txBody>
          <a:bodyPr wrap="square" lIns="120829" tIns="60414" rIns="120829" bIns="60414" rtlCol="0">
            <a:spAutoFit/>
          </a:bodyPr>
          <a:lstStyle/>
          <a:p>
            <a:pPr algn="ctr" defTabSz="12048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ПУЛ</a:t>
            </a:r>
            <a:r>
              <a:rPr lang="ru-RU" sz="15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ПОСТАВЩИКОВ</a:t>
            </a:r>
            <a:endParaRPr lang="ru-RU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EBB8ABE-61BD-4047-BF93-A3CD3B6C878C}"/>
              </a:ext>
            </a:extLst>
          </p:cNvPr>
          <p:cNvSpPr txBox="1"/>
          <p:nvPr/>
        </p:nvSpPr>
        <p:spPr>
          <a:xfrm>
            <a:off x="2591820" y="3331291"/>
            <a:ext cx="3068015" cy="815545"/>
          </a:xfrm>
          <a:prstGeom prst="rect">
            <a:avLst/>
          </a:prstGeom>
          <a:noFill/>
        </p:spPr>
        <p:txBody>
          <a:bodyPr wrap="square" lIns="120829" tIns="60414" rIns="120829" bIns="60414" rtlCol="0">
            <a:spAutoFit/>
          </a:bodyPr>
          <a:lstStyle/>
          <a:p>
            <a:pPr algn="ctr" defTabSz="12048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ЗАПРОС ПОДПИСКИ С ФИЛЬТРОМ ПО РЕГИОНАМ, ВИДАМ ТОВАРОВ, РАБОТ И УСЛУГ</a:t>
            </a:r>
            <a:endParaRPr lang="ru-RU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D8E90D5E-FB03-4E1F-BF49-78D8CBE156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4839" y="1692941"/>
            <a:ext cx="2402916" cy="133932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E94CD157-9186-42D2-AA04-851CB7B59D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7549" y="1639040"/>
            <a:ext cx="2028792" cy="1308227"/>
          </a:xfrm>
          <a:prstGeom prst="rect">
            <a:avLst/>
          </a:prstGeom>
        </p:spPr>
      </p:pic>
      <p:pic>
        <p:nvPicPr>
          <p:cNvPr id="42" name="Picture 4">
            <a:extLst>
              <a:ext uri="{FF2B5EF4-FFF2-40B4-BE49-F238E27FC236}">
                <a16:creationId xmlns="" xmlns:a16="http://schemas.microsoft.com/office/drawing/2014/main" id="{75594D41-7B8B-469E-A18D-CACB7344C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8"/>
          <a:stretch/>
        </p:blipFill>
        <p:spPr bwMode="auto">
          <a:xfrm>
            <a:off x="5946440" y="1539835"/>
            <a:ext cx="2181991" cy="18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3550785-F255-4524-99A9-D854EE4EE180}"/>
              </a:ext>
            </a:extLst>
          </p:cNvPr>
          <p:cNvSpPr txBox="1"/>
          <p:nvPr/>
        </p:nvSpPr>
        <p:spPr>
          <a:xfrm>
            <a:off x="5904392" y="3407871"/>
            <a:ext cx="2155480" cy="584713"/>
          </a:xfrm>
          <a:prstGeom prst="rect">
            <a:avLst/>
          </a:prstGeom>
          <a:noFill/>
        </p:spPr>
        <p:txBody>
          <a:bodyPr wrap="square" lIns="120829" tIns="60414" rIns="120829" bIns="60414" rtlCol="0">
            <a:spAutoFit/>
          </a:bodyPr>
          <a:lstStyle/>
          <a:p>
            <a:pPr algn="ctr" defTabSz="12048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white"/>
                </a:solidFill>
                <a:cs typeface="Arial" panose="020B0604020202020204" pitchFamily="34" charset="0"/>
              </a:rPr>
              <a:t>ПОРТАЛ ПОДДЕРЖКИ МСП</a:t>
            </a:r>
            <a:endParaRPr lang="ru-RU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590FDDFE-9AAF-4C9C-81A3-AE51F1A04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43" y="1893539"/>
            <a:ext cx="927380" cy="92738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FC677F0B-9E88-477F-B3F0-254B547092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75" y="1819059"/>
            <a:ext cx="927380" cy="927380"/>
          </a:xfrm>
          <a:prstGeom prst="rect">
            <a:avLst/>
          </a:prstGeom>
        </p:spPr>
      </p:pic>
      <p:cxnSp>
        <p:nvCxnSpPr>
          <p:cNvPr id="46" name="Соединитель: изогнутый 45">
            <a:extLst>
              <a:ext uri="{FF2B5EF4-FFF2-40B4-BE49-F238E27FC236}">
                <a16:creationId xmlns="" xmlns:a16="http://schemas.microsoft.com/office/drawing/2014/main" id="{9A87A359-2EE8-4BC1-BD07-266B7B5C0C1F}"/>
              </a:ext>
            </a:extLst>
          </p:cNvPr>
          <p:cNvCxnSpPr>
            <a:cxnSpLocks/>
            <a:stCxn id="43" idx="2"/>
            <a:endCxn id="39" idx="2"/>
          </p:cNvCxnSpPr>
          <p:nvPr/>
        </p:nvCxnSpPr>
        <p:spPr>
          <a:xfrm rot="5400000" flipH="1">
            <a:off x="3996089" y="1006575"/>
            <a:ext cx="335043" cy="5637049"/>
          </a:xfrm>
          <a:prstGeom prst="curvedConnector3">
            <a:avLst>
              <a:gd name="adj1" fmla="val -6823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5F28AFDF-824F-4302-8CB5-9B09D52813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4982" y="4535046"/>
            <a:ext cx="1438497" cy="1409727"/>
          </a:xfrm>
          <a:prstGeom prst="rect">
            <a:avLst/>
          </a:prstGeom>
        </p:spPr>
      </p:pic>
      <p:cxnSp>
        <p:nvCxnSpPr>
          <p:cNvPr id="48" name="Прямая со стрелкой 47">
            <a:extLst>
              <a:ext uri="{FF2B5EF4-FFF2-40B4-BE49-F238E27FC236}">
                <a16:creationId xmlns="" xmlns:a16="http://schemas.microsoft.com/office/drawing/2014/main" id="{F0193D16-3A39-4206-A502-6288B895A273}"/>
              </a:ext>
            </a:extLst>
          </p:cNvPr>
          <p:cNvCxnSpPr>
            <a:cxnSpLocks/>
          </p:cNvCxnSpPr>
          <p:nvPr/>
        </p:nvCxnSpPr>
        <p:spPr>
          <a:xfrm flipH="1">
            <a:off x="1549400" y="4027021"/>
            <a:ext cx="543080" cy="84003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9C6EE538-F2CE-417C-B300-8E1AFC53A7EB}"/>
              </a:ext>
            </a:extLst>
          </p:cNvPr>
          <p:cNvSpPr txBox="1"/>
          <p:nvPr/>
        </p:nvSpPr>
        <p:spPr>
          <a:xfrm>
            <a:off x="2092483" y="4741230"/>
            <a:ext cx="4676620" cy="707823"/>
          </a:xfrm>
          <a:prstGeom prst="rect">
            <a:avLst/>
          </a:prstGeom>
          <a:noFill/>
        </p:spPr>
        <p:txBody>
          <a:bodyPr wrap="square" lIns="120829" tIns="60414" rIns="120829" bIns="60414" rtlCol="0">
            <a:spAutoFit/>
          </a:bodyPr>
          <a:lstStyle/>
          <a:p>
            <a:pPr algn="ctr" defTabSz="12048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cs typeface="Arial" panose="020B0604020202020204" pitchFamily="34" charset="0"/>
              </a:rPr>
              <a:t>Ежедневная</a:t>
            </a:r>
            <a:r>
              <a:rPr lang="en-US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prstClr val="white"/>
                </a:solidFill>
                <a:cs typeface="Arial" panose="020B0604020202020204" pitchFamily="34" charset="0"/>
              </a:rPr>
              <a:t>рассылка информации </a:t>
            </a:r>
          </a:p>
          <a:p>
            <a:pPr algn="ctr" defTabSz="12048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cs typeface="Arial" panose="020B0604020202020204" pitchFamily="34" charset="0"/>
              </a:rPr>
              <a:t>по заданным критериям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F06E5C5-CC46-4D38-B576-0C109F6E714A}"/>
              </a:ext>
            </a:extLst>
          </p:cNvPr>
          <p:cNvSpPr txBox="1"/>
          <p:nvPr/>
        </p:nvSpPr>
        <p:spPr>
          <a:xfrm>
            <a:off x="416171" y="5446023"/>
            <a:ext cx="1224265" cy="451344"/>
          </a:xfrm>
          <a:prstGeom prst="rect">
            <a:avLst/>
          </a:prstGeom>
          <a:noFill/>
        </p:spPr>
        <p:txBody>
          <a:bodyPr wrap="square" lIns="120829" tIns="60414" rIns="120829" bIns="60414" rtlCol="0">
            <a:spAutoFit/>
          </a:bodyPr>
          <a:lstStyle/>
          <a:p>
            <a:pPr algn="ctr" defTabSz="12048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cs typeface="Arial" panose="020B0604020202020204" pitchFamily="34" charset="0"/>
              </a:rPr>
              <a:t>E-MAIL</a:t>
            </a:r>
            <a:endParaRPr lang="ru-RU" sz="2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25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/>
      <p:bldP spid="40" grpId="0"/>
      <p:bldP spid="43" grpId="0"/>
      <p:bldP spid="49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74126"/>
          <a:stretch/>
        </p:blipFill>
        <p:spPr>
          <a:xfrm>
            <a:off x="0" y="17911"/>
            <a:ext cx="12192000" cy="120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003" y="69954"/>
            <a:ext cx="7929847" cy="1015663"/>
          </a:xfrm>
          <a:prstGeom prst="rect">
            <a:avLst/>
          </a:prstGeom>
          <a:noFill/>
        </p:spPr>
        <p:txBody>
          <a:bodyPr wrap="square" lIns="91284" tIns="45718" rIns="91284" bIns="45718" rtlCol="0">
            <a:spAutoFit/>
          </a:bodyPr>
          <a:lstStyle/>
          <a:p>
            <a:pPr defTabSz="912632"/>
            <a:r>
              <a:rPr lang="ru-RU" sz="3200" b="1" dirty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ЦЕЛИ СОЗДАНИЯ РМЦ </a:t>
            </a:r>
          </a:p>
          <a:p>
            <a:pPr defTabSz="912632"/>
            <a:r>
              <a:rPr lang="ru-RU" sz="2800" b="1" dirty="0">
                <a:solidFill>
                  <a:srgbClr val="70AD47">
                    <a:lumMod val="50000"/>
                  </a:srgbClr>
                </a:solidFill>
                <a:latin typeface="Alegreya Sans Light" panose="00000400000000000000" pitchFamily="2" charset="0"/>
              </a:rPr>
              <a:t>Республики Татарстан</a:t>
            </a:r>
            <a:endParaRPr lang="en-US" sz="2800" b="1" dirty="0">
              <a:solidFill>
                <a:srgbClr val="70AD47">
                  <a:lumMod val="50000"/>
                </a:srgbClr>
              </a:solidFill>
              <a:latin typeface="Alegreya Sans Light" panose="000004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" y="1276454"/>
            <a:ext cx="10744200" cy="384719"/>
          </a:xfrm>
          <a:prstGeom prst="rect">
            <a:avLst/>
          </a:prstGeom>
          <a:noFill/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" name="Прямая соединительная линия 6"/>
          <p:cNvCxnSpPr>
            <a:stCxn id="9" idx="6"/>
            <a:endCxn id="10" idx="6"/>
          </p:cNvCxnSpPr>
          <p:nvPr/>
        </p:nvCxnSpPr>
        <p:spPr>
          <a:xfrm>
            <a:off x="2276309" y="4376449"/>
            <a:ext cx="851966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>
            <a:spLocks noChangeAspect="1"/>
          </p:cNvSpPr>
          <p:nvPr/>
        </p:nvSpPr>
        <p:spPr>
          <a:xfrm>
            <a:off x="2085205" y="4280897"/>
            <a:ext cx="191107" cy="1911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718" rIns="91284" bIns="45718" rtlCol="0" anchor="ctr"/>
          <a:lstStyle/>
          <a:p>
            <a:pPr algn="ctr" defTabSz="912632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10604865" y="4280897"/>
            <a:ext cx="191107" cy="1911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718" rIns="91284" bIns="45718" rtlCol="0" anchor="ctr"/>
          <a:lstStyle/>
          <a:p>
            <a:pPr algn="ctr" defTabSz="912632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6457121" y="4280897"/>
            <a:ext cx="191107" cy="1911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718" rIns="91284" bIns="45718" rtlCol="0" anchor="ctr"/>
          <a:lstStyle/>
          <a:p>
            <a:pPr algn="ctr" defTabSz="912632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024" y="4669369"/>
            <a:ext cx="3829464" cy="1554271"/>
          </a:xfrm>
          <a:prstGeom prst="rect">
            <a:avLst/>
          </a:prstGeom>
          <a:noFill/>
        </p:spPr>
        <p:txBody>
          <a:bodyPr wrap="square" lIns="91284" tIns="45718" rIns="91284" bIns="45718" rtlCol="0">
            <a:spAutoFit/>
          </a:bodyPr>
          <a:lstStyle/>
          <a:p>
            <a:pPr algn="ctr" defTabSz="912632"/>
            <a:r>
              <a:rPr lang="ru-RU" dirty="0">
                <a:solidFill>
                  <a:prstClr val="black"/>
                </a:solidFill>
              </a:rPr>
              <a:t>Стимулирование продвижения продукции товаропроизводителей Республики Татарстан на региональном,  российском и международном рынках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09101" y="4567557"/>
            <a:ext cx="2782635" cy="1261883"/>
          </a:xfrm>
          <a:prstGeom prst="rect">
            <a:avLst/>
          </a:prstGeom>
          <a:noFill/>
        </p:spPr>
        <p:txBody>
          <a:bodyPr wrap="square" lIns="91284" tIns="45718" rIns="91284" bIns="45718" rtlCol="0">
            <a:spAutoFit/>
          </a:bodyPr>
          <a:lstStyle/>
          <a:p>
            <a:pPr algn="ctr" defTabSz="912632"/>
            <a:r>
              <a:rPr lang="ru-RU" dirty="0">
                <a:solidFill>
                  <a:prstClr val="black"/>
                </a:solidFill>
              </a:rPr>
              <a:t>Создание кооперационных цепочек потребителей продукции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88" y="3202056"/>
            <a:ext cx="1009141" cy="100914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D7FF2E8-2171-48F4-8CE0-D9CAA68045C5}"/>
              </a:ext>
            </a:extLst>
          </p:cNvPr>
          <p:cNvSpPr txBox="1"/>
          <p:nvPr/>
        </p:nvSpPr>
        <p:spPr>
          <a:xfrm>
            <a:off x="4637943" y="4669367"/>
            <a:ext cx="3829464" cy="969495"/>
          </a:xfrm>
          <a:prstGeom prst="rect">
            <a:avLst/>
          </a:prstGeom>
          <a:noFill/>
        </p:spPr>
        <p:txBody>
          <a:bodyPr wrap="square" lIns="91284" tIns="45718" rIns="91284" bIns="45718" rtlCol="0">
            <a:spAutoFit/>
          </a:bodyPr>
          <a:lstStyle/>
          <a:p>
            <a:pPr algn="ctr" defTabSz="912632"/>
            <a:r>
              <a:rPr lang="ru-RU" dirty="0">
                <a:solidFill>
                  <a:prstClr val="black"/>
                </a:solidFill>
              </a:rPr>
              <a:t>Создание благоприятных условий для эффективной деятельности товаропроизводителей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459164A-8579-45B2-B2F2-55019E37C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189" y="3202057"/>
            <a:ext cx="966459" cy="96645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5AD6F00E-EEB5-49D3-8EBE-8014D67297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9" y="3244741"/>
            <a:ext cx="966459" cy="966459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DE32A058-2B36-4D7E-BC3D-8DDF912461CB}"/>
              </a:ext>
            </a:extLst>
          </p:cNvPr>
          <p:cNvSpPr/>
          <p:nvPr/>
        </p:nvSpPr>
        <p:spPr>
          <a:xfrm>
            <a:off x="2605485" y="1517329"/>
            <a:ext cx="7703275" cy="1323439"/>
          </a:xfrm>
          <a:prstGeom prst="rect">
            <a:avLst/>
          </a:prstGeom>
        </p:spPr>
        <p:txBody>
          <a:bodyPr wrap="square" lIns="91284" tIns="45718" rIns="91284" bIns="45718">
            <a:spAutoFit/>
          </a:bodyPr>
          <a:lstStyle/>
          <a:p>
            <a:pPr algn="ctr"/>
            <a:r>
              <a:rPr lang="ru-RU" sz="3200" b="1" dirty="0"/>
              <a:t>Основание</a:t>
            </a:r>
            <a:r>
              <a:rPr lang="ru-RU" sz="2400" dirty="0"/>
              <a:t> – Указ Президента Республики Татарстан </a:t>
            </a:r>
          </a:p>
          <a:p>
            <a:pPr algn="ctr"/>
            <a:r>
              <a:rPr lang="ru-RU" sz="2400" dirty="0" err="1"/>
              <a:t>Р.Н.Миннниханова</a:t>
            </a:r>
            <a:endParaRPr lang="ru-RU" sz="2400" dirty="0"/>
          </a:p>
          <a:p>
            <a:pPr algn="ctr"/>
            <a:r>
              <a:rPr lang="ru-RU" sz="2400" dirty="0"/>
              <a:t>(от 05 марта 2019 года   №УП-15) </a:t>
            </a:r>
          </a:p>
        </p:txBody>
      </p:sp>
    </p:spTree>
    <p:extLst>
      <p:ext uri="{BB962C8B-B14F-4D97-AF65-F5344CB8AC3E}">
        <p14:creationId xmlns:p14="http://schemas.microsoft.com/office/powerpoint/2010/main" val="3257402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0DFCDF3-24AD-4E6F-83AA-ABA8F4E24A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8" b="119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F9D57AB6-2BCB-4A4F-B0CF-DA465DD94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 b="2813"/>
          <a:stretch/>
        </p:blipFill>
        <p:spPr>
          <a:xfrm>
            <a:off x="0" y="12700"/>
            <a:ext cx="12191999" cy="6858000"/>
          </a:xfrm>
        </p:spPr>
      </p:pic>
      <p:sp>
        <p:nvSpPr>
          <p:cNvPr id="8" name="Рамка 7">
            <a:extLst>
              <a:ext uri="{FF2B5EF4-FFF2-40B4-BE49-F238E27FC236}">
                <a16:creationId xmlns="" xmlns:a16="http://schemas.microsoft.com/office/drawing/2014/main" id="{48665673-7195-494E-B67C-9E00C88037D0}"/>
              </a:ext>
            </a:extLst>
          </p:cNvPr>
          <p:cNvSpPr/>
          <p:nvPr/>
        </p:nvSpPr>
        <p:spPr>
          <a:xfrm>
            <a:off x="88901" y="4041775"/>
            <a:ext cx="1892299" cy="347664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8" tIns="45718" rIns="90548" bIns="45718" rtlCol="0" anchor="ctr"/>
          <a:lstStyle/>
          <a:p>
            <a:pPr algn="ctr" defTabSz="904291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489AA388-9D03-4492-A2DC-881D6E088D59}"/>
              </a:ext>
            </a:extLst>
          </p:cNvPr>
          <p:cNvCxnSpPr>
            <a:cxnSpLocks/>
          </p:cNvCxnSpPr>
          <p:nvPr/>
        </p:nvCxnSpPr>
        <p:spPr>
          <a:xfrm flipH="1">
            <a:off x="1981200" y="4002880"/>
            <a:ext cx="1616076" cy="200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808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5C7F787-7C51-4C4B-8234-A24C92AB6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 b="16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19A8FC-5670-4C24-8644-05810C362F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9" b="13814"/>
          <a:stretch/>
        </p:blipFill>
        <p:spPr>
          <a:xfrm>
            <a:off x="678428" y="27112"/>
            <a:ext cx="10835247" cy="6803781"/>
          </a:xfrm>
          <a:prstGeom prst="rect">
            <a:avLst/>
          </a:prstGeom>
        </p:spPr>
      </p:pic>
      <p:sp>
        <p:nvSpPr>
          <p:cNvPr id="7" name="Облачко с текстом: овальное 6">
            <a:extLst>
              <a:ext uri="{FF2B5EF4-FFF2-40B4-BE49-F238E27FC236}">
                <a16:creationId xmlns="" xmlns:a16="http://schemas.microsoft.com/office/drawing/2014/main" id="{28C3FAF7-1298-4A3B-90D3-4954CAB7A2F1}"/>
              </a:ext>
            </a:extLst>
          </p:cNvPr>
          <p:cNvSpPr/>
          <p:nvPr/>
        </p:nvSpPr>
        <p:spPr>
          <a:xfrm>
            <a:off x="8817041" y="3873603"/>
            <a:ext cx="3209859" cy="1768303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718" rIns="91284" bIns="45718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7">
            <a:extLst>
              <a:ext uri="{FF2B5EF4-FFF2-40B4-BE49-F238E27FC236}">
                <a16:creationId xmlns="" xmlns:a16="http://schemas.microsoft.com/office/drawing/2014/main" id="{A9FB6A03-A327-4668-BC73-9454001D7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7045" y="4465367"/>
            <a:ext cx="3225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4" tIns="45718" rIns="91284" bIns="45718">
            <a:spAutoFit/>
          </a:bodyPr>
          <a:lstStyle/>
          <a:p>
            <a:pPr eaLnBrk="1" hangingPunct="1"/>
            <a:r>
              <a:rPr lang="ru-RU" altLang="ru-RU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Всего 115 шт.</a:t>
            </a:r>
            <a:endParaRPr lang="ru-RU" altLang="ru-RU" sz="2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4687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B8365C77-DBDD-4D6E-854D-89A1DE14A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2" b="41890"/>
          <a:stretch/>
        </p:blipFill>
        <p:spPr>
          <a:xfrm>
            <a:off x="588" y="5029569"/>
            <a:ext cx="12207763" cy="181845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9156" name="Прямоугольник 4"/>
          <p:cNvSpPr>
            <a:spLocks noChangeArrowheads="1"/>
          </p:cNvSpPr>
          <p:nvPr/>
        </p:nvSpPr>
        <p:spPr bwMode="auto">
          <a:xfrm>
            <a:off x="118222" y="383306"/>
            <a:ext cx="6373020" cy="86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186" tIns="60593" rIns="121186" bIns="60593">
            <a:spAutoFit/>
          </a:bodyPr>
          <a:lstStyle/>
          <a:p>
            <a:pPr defTabSz="120883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«АГРЕГАТОР БИРЖЕВАЯ 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ПЛОЩАДКА</a:t>
            </a:r>
            <a:r>
              <a:rPr lang="ru-RU" altLang="ru-RU" sz="2400" b="1" dirty="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defTabSz="120883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9BBB5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Закупочный модуль</a:t>
            </a:r>
            <a:endParaRPr lang="ru-RU" altLang="ru-RU" sz="2400" dirty="0">
              <a:solidFill>
                <a:srgbClr val="9BBB59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Скругленный прямоугольник 11">
            <a:extLst>
              <a:ext uri="{FF2B5EF4-FFF2-40B4-BE49-F238E27FC236}">
                <a16:creationId xmlns="" xmlns:a16="http://schemas.microsoft.com/office/drawing/2014/main" id="{CCD802D2-8049-4E84-AF2E-B30EF220F73A}"/>
              </a:ext>
            </a:extLst>
          </p:cNvPr>
          <p:cNvSpPr/>
          <p:nvPr/>
        </p:nvSpPr>
        <p:spPr>
          <a:xfrm>
            <a:off x="504884" y="1343071"/>
            <a:ext cx="2055284" cy="745067"/>
          </a:xfrm>
          <a:prstGeom prst="roundRect">
            <a:avLst>
              <a:gd name="adj" fmla="val 0"/>
            </a:avLst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grpSp>
        <p:nvGrpSpPr>
          <p:cNvPr id="59" name="Группа 9">
            <a:extLst>
              <a:ext uri="{FF2B5EF4-FFF2-40B4-BE49-F238E27FC236}">
                <a16:creationId xmlns="" xmlns:a16="http://schemas.microsoft.com/office/drawing/2014/main" id="{9BEB51CF-F4E5-4AF9-A8C5-63F1095DA8B5}"/>
              </a:ext>
            </a:extLst>
          </p:cNvPr>
          <p:cNvGrpSpPr>
            <a:grpSpLocks/>
          </p:cNvGrpSpPr>
          <p:nvPr/>
        </p:nvGrpSpPr>
        <p:grpSpPr bwMode="auto">
          <a:xfrm>
            <a:off x="2812412" y="1360650"/>
            <a:ext cx="6536267" cy="5990167"/>
            <a:chOff x="2907606" y="1264393"/>
            <a:chExt cx="5271634" cy="4832332"/>
          </a:xfrm>
        </p:grpSpPr>
        <p:pic>
          <p:nvPicPr>
            <p:cNvPr id="60" name="Picture 2">
              <a:extLst>
                <a:ext uri="{FF2B5EF4-FFF2-40B4-BE49-F238E27FC236}">
                  <a16:creationId xmlns="" xmlns:a16="http://schemas.microsoft.com/office/drawing/2014/main" id="{BED21F3C-E167-48F8-8D39-4A6BE5D9FE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9"/>
            <a:stretch/>
          </p:blipFill>
          <p:spPr bwMode="auto">
            <a:xfrm>
              <a:off x="3240416" y="1481079"/>
              <a:ext cx="4695698" cy="28677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4">
              <a:extLst>
                <a:ext uri="{FF2B5EF4-FFF2-40B4-BE49-F238E27FC236}">
                  <a16:creationId xmlns="" xmlns:a16="http://schemas.microsoft.com/office/drawing/2014/main" id="{EF965D5C-55A0-4701-8883-C31AF78B2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7606" y="1264393"/>
              <a:ext cx="5271634" cy="4832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B0C268DE-EB91-452B-B0B8-288EEC5B2BA0}"/>
              </a:ext>
            </a:extLst>
          </p:cNvPr>
          <p:cNvSpPr/>
          <p:nvPr/>
        </p:nvSpPr>
        <p:spPr>
          <a:xfrm>
            <a:off x="602249" y="1505912"/>
            <a:ext cx="1860551" cy="430146"/>
          </a:xfrm>
          <a:prstGeom prst="rect">
            <a:avLst/>
          </a:prstGeom>
        </p:spPr>
        <p:txBody>
          <a:bodyPr lIns="121186" tIns="60593" rIns="121186" bIns="6059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0883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Покупатели</a:t>
            </a:r>
          </a:p>
        </p:txBody>
      </p:sp>
      <p:sp>
        <p:nvSpPr>
          <p:cNvPr id="68" name="Равнобедренный треугольник 67">
            <a:extLst>
              <a:ext uri="{FF2B5EF4-FFF2-40B4-BE49-F238E27FC236}">
                <a16:creationId xmlns="" xmlns:a16="http://schemas.microsoft.com/office/drawing/2014/main" id="{708884FB-A1FE-4A4B-84DB-266B2CA9134B}"/>
              </a:ext>
            </a:extLst>
          </p:cNvPr>
          <p:cNvSpPr/>
          <p:nvPr/>
        </p:nvSpPr>
        <p:spPr>
          <a:xfrm rot="5400000">
            <a:off x="2604241" y="2746862"/>
            <a:ext cx="372533" cy="16721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71" name="Скругленный прямоугольник 21">
            <a:extLst>
              <a:ext uri="{FF2B5EF4-FFF2-40B4-BE49-F238E27FC236}">
                <a16:creationId xmlns="" xmlns:a16="http://schemas.microsoft.com/office/drawing/2014/main" id="{9A42622A-AAD9-4D5B-B21E-E2E06D8ACB2B}"/>
              </a:ext>
            </a:extLst>
          </p:cNvPr>
          <p:cNvSpPr/>
          <p:nvPr/>
        </p:nvSpPr>
        <p:spPr>
          <a:xfrm>
            <a:off x="9600923" y="1356020"/>
            <a:ext cx="2053167" cy="982734"/>
          </a:xfrm>
          <a:prstGeom prst="roundRect">
            <a:avLst>
              <a:gd name="adj" fmla="val 0"/>
            </a:avLst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D50CA2F1-122E-4774-853A-408662337A8D}"/>
              </a:ext>
            </a:extLst>
          </p:cNvPr>
          <p:cNvSpPr/>
          <p:nvPr/>
        </p:nvSpPr>
        <p:spPr>
          <a:xfrm>
            <a:off x="9690514" y="1391811"/>
            <a:ext cx="1899237" cy="861033"/>
          </a:xfrm>
          <a:prstGeom prst="rect">
            <a:avLst/>
          </a:prstGeom>
        </p:spPr>
        <p:txBody>
          <a:bodyPr wrap="square" lIns="121186" tIns="60593" rIns="121186" bIns="6059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0883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Малые закупки</a:t>
            </a:r>
          </a:p>
          <a:p>
            <a:pPr algn="ctr" defTabSz="120883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Бюджетных учреждений</a:t>
            </a:r>
          </a:p>
        </p:txBody>
      </p:sp>
      <p:sp>
        <p:nvSpPr>
          <p:cNvPr id="76" name="Равнобедренный треугольник 75">
            <a:extLst>
              <a:ext uri="{FF2B5EF4-FFF2-40B4-BE49-F238E27FC236}">
                <a16:creationId xmlns="" xmlns:a16="http://schemas.microsoft.com/office/drawing/2014/main" id="{2EF75467-8C83-4DD8-9884-AC05C3A05E22}"/>
              </a:ext>
            </a:extLst>
          </p:cNvPr>
          <p:cNvSpPr/>
          <p:nvPr/>
        </p:nvSpPr>
        <p:spPr>
          <a:xfrm rot="16200000">
            <a:off x="5639144" y="2858234"/>
            <a:ext cx="217129" cy="6064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4" name="Равнобедренный треугольник 83">
            <a:extLst>
              <a:ext uri="{FF2B5EF4-FFF2-40B4-BE49-F238E27FC236}">
                <a16:creationId xmlns="" xmlns:a16="http://schemas.microsoft.com/office/drawing/2014/main" id="{CD6047F7-7A7A-4020-BE72-F1D2FDFDED1E}"/>
              </a:ext>
            </a:extLst>
          </p:cNvPr>
          <p:cNvSpPr/>
          <p:nvPr/>
        </p:nvSpPr>
        <p:spPr>
          <a:xfrm rot="5400000">
            <a:off x="2604240" y="3420686"/>
            <a:ext cx="372533" cy="16721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88" name="Равнобедренный треугольник 87">
            <a:extLst>
              <a:ext uri="{FF2B5EF4-FFF2-40B4-BE49-F238E27FC236}">
                <a16:creationId xmlns="" xmlns:a16="http://schemas.microsoft.com/office/drawing/2014/main" id="{51FD7157-692D-4029-BF3B-44DEF36DF16D}"/>
              </a:ext>
            </a:extLst>
          </p:cNvPr>
          <p:cNvSpPr/>
          <p:nvPr/>
        </p:nvSpPr>
        <p:spPr>
          <a:xfrm rot="5400000">
            <a:off x="2618737" y="4088153"/>
            <a:ext cx="372533" cy="16721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2" name="Равнобедренный треугольник 91">
            <a:extLst>
              <a:ext uri="{FF2B5EF4-FFF2-40B4-BE49-F238E27FC236}">
                <a16:creationId xmlns="" xmlns:a16="http://schemas.microsoft.com/office/drawing/2014/main" id="{8BA190C4-7893-4DA6-A785-79D5ABEAF942}"/>
              </a:ext>
            </a:extLst>
          </p:cNvPr>
          <p:cNvSpPr/>
          <p:nvPr/>
        </p:nvSpPr>
        <p:spPr>
          <a:xfrm rot="16200000">
            <a:off x="9166114" y="2746862"/>
            <a:ext cx="372533" cy="1672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8DD29876-F1AA-4D91-994C-3FDEEB9BFEE3}"/>
              </a:ext>
            </a:extLst>
          </p:cNvPr>
          <p:cNvSpPr/>
          <p:nvPr/>
        </p:nvSpPr>
        <p:spPr>
          <a:xfrm>
            <a:off x="829733" y="819517"/>
            <a:ext cx="1219200" cy="61383"/>
          </a:xfrm>
          <a:prstGeom prst="rect">
            <a:avLst/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7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1026" name="Picture 2" descr="Картинки по запросу &quot;бахетле лого&quot;">
            <a:extLst>
              <a:ext uri="{FF2B5EF4-FFF2-40B4-BE49-F238E27FC236}">
                <a16:creationId xmlns="" xmlns:a16="http://schemas.microsoft.com/office/drawing/2014/main" id="{47F363F6-9AB6-45FF-9ECB-3C8BB53BC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" y="3199209"/>
            <a:ext cx="2499268" cy="6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акбарс девелопмент лого&quot;">
            <a:extLst>
              <a:ext uri="{FF2B5EF4-FFF2-40B4-BE49-F238E27FC236}">
                <a16:creationId xmlns="" xmlns:a16="http://schemas.microsoft.com/office/drawing/2014/main" id="{7BBE56AB-3446-403C-AFD4-2E7D6D293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0" y="2474906"/>
            <a:ext cx="1471283" cy="6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татспиртпром лого&quot;">
            <a:extLst>
              <a:ext uri="{FF2B5EF4-FFF2-40B4-BE49-F238E27FC236}">
                <a16:creationId xmlns="" xmlns:a16="http://schemas.microsoft.com/office/drawing/2014/main" id="{6803C38F-11C5-4B1B-88F1-74E253BCA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8"/>
          <a:stretch/>
        </p:blipFill>
        <p:spPr bwMode="auto">
          <a:xfrm>
            <a:off x="524462" y="3822331"/>
            <a:ext cx="1829742" cy="6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&quot;химграад лого&quot;">
            <a:extLst>
              <a:ext uri="{FF2B5EF4-FFF2-40B4-BE49-F238E27FC236}">
                <a16:creationId xmlns="" xmlns:a16="http://schemas.microsoft.com/office/drawing/2014/main" id="{27E38CE2-DF9C-4B4E-A9A2-0AC436003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2" y="4591815"/>
            <a:ext cx="2344578" cy="6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Равнобедренный треугольник 44">
            <a:extLst>
              <a:ext uri="{FF2B5EF4-FFF2-40B4-BE49-F238E27FC236}">
                <a16:creationId xmlns="" xmlns:a16="http://schemas.microsoft.com/office/drawing/2014/main" id="{86514E33-D16E-49CA-B3E3-B790040AA7AA}"/>
              </a:ext>
            </a:extLst>
          </p:cNvPr>
          <p:cNvSpPr/>
          <p:nvPr/>
        </p:nvSpPr>
        <p:spPr>
          <a:xfrm rot="5400000">
            <a:off x="2604240" y="4926721"/>
            <a:ext cx="372533" cy="16721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1034" name="Picture 10" descr="Картинки по запросу &quot;казань арена лого&quot;">
            <a:extLst>
              <a:ext uri="{FF2B5EF4-FFF2-40B4-BE49-F238E27FC236}">
                <a16:creationId xmlns="" xmlns:a16="http://schemas.microsoft.com/office/drawing/2014/main" id="{C4643AB3-7FF4-46AB-9A6A-93AC6ECE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04" y="5333774"/>
            <a:ext cx="1879129" cy="70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Равнобедренный треугольник 46">
            <a:extLst>
              <a:ext uri="{FF2B5EF4-FFF2-40B4-BE49-F238E27FC236}">
                <a16:creationId xmlns="" xmlns:a16="http://schemas.microsoft.com/office/drawing/2014/main" id="{44C41B78-4D02-41AC-8D41-6C110F9EECAE}"/>
              </a:ext>
            </a:extLst>
          </p:cNvPr>
          <p:cNvSpPr/>
          <p:nvPr/>
        </p:nvSpPr>
        <p:spPr>
          <a:xfrm rot="5400000">
            <a:off x="2618736" y="5594188"/>
            <a:ext cx="372533" cy="16721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1036" name="Picture 12" descr="Картинки по запросу &quot;ПАО Татнефть им.В.Д.Шашина лого&quot;">
            <a:extLst>
              <a:ext uri="{FF2B5EF4-FFF2-40B4-BE49-F238E27FC236}">
                <a16:creationId xmlns="" xmlns:a16="http://schemas.microsoft.com/office/drawing/2014/main" id="{C220F163-F4AB-4DB2-85AF-C1DE74090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923" y="2333933"/>
            <a:ext cx="2053167" cy="70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Равнобедренный треугольник 48">
            <a:extLst>
              <a:ext uri="{FF2B5EF4-FFF2-40B4-BE49-F238E27FC236}">
                <a16:creationId xmlns="" xmlns:a16="http://schemas.microsoft.com/office/drawing/2014/main" id="{22B462E8-F99C-444B-A09C-98FB4B416CB3}"/>
              </a:ext>
            </a:extLst>
          </p:cNvPr>
          <p:cNvSpPr/>
          <p:nvPr/>
        </p:nvSpPr>
        <p:spPr>
          <a:xfrm rot="16200000">
            <a:off x="9179439" y="3420686"/>
            <a:ext cx="372533" cy="1672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0" name="Равнобедренный треугольник 49">
            <a:extLst>
              <a:ext uri="{FF2B5EF4-FFF2-40B4-BE49-F238E27FC236}">
                <a16:creationId xmlns="" xmlns:a16="http://schemas.microsoft.com/office/drawing/2014/main" id="{6B342D9C-535E-43F9-A125-CBB5AAAE1970}"/>
              </a:ext>
            </a:extLst>
          </p:cNvPr>
          <p:cNvSpPr/>
          <p:nvPr/>
        </p:nvSpPr>
        <p:spPr>
          <a:xfrm rot="16200000">
            <a:off x="9194472" y="4085858"/>
            <a:ext cx="372533" cy="1672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1" name="Равнобедренный треугольник 50">
            <a:extLst>
              <a:ext uri="{FF2B5EF4-FFF2-40B4-BE49-F238E27FC236}">
                <a16:creationId xmlns="" xmlns:a16="http://schemas.microsoft.com/office/drawing/2014/main" id="{C8A9E955-B9D4-4593-BE5D-0B2A4F58EEEB}"/>
              </a:ext>
            </a:extLst>
          </p:cNvPr>
          <p:cNvSpPr/>
          <p:nvPr/>
        </p:nvSpPr>
        <p:spPr>
          <a:xfrm rot="16200000">
            <a:off x="9166114" y="4922721"/>
            <a:ext cx="372533" cy="1672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52" name="Равнобедренный треугольник 51">
            <a:extLst>
              <a:ext uri="{FF2B5EF4-FFF2-40B4-BE49-F238E27FC236}">
                <a16:creationId xmlns="" xmlns:a16="http://schemas.microsoft.com/office/drawing/2014/main" id="{D9D6FA5A-EA50-4048-AD10-2ACE591E2EE6}"/>
              </a:ext>
            </a:extLst>
          </p:cNvPr>
          <p:cNvSpPr/>
          <p:nvPr/>
        </p:nvSpPr>
        <p:spPr>
          <a:xfrm rot="16200000">
            <a:off x="9156995" y="5596544"/>
            <a:ext cx="372533" cy="1672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186" tIns="60593" rIns="121186" bIns="60593" anchor="ctr"/>
          <a:lstStyle/>
          <a:p>
            <a:pPr algn="ctr" defTabSz="1210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1038" name="Picture 14" descr="Картинки по запросу &quot;ООО «Домкор Индустрия» лого&quot;">
            <a:extLst>
              <a:ext uri="{FF2B5EF4-FFF2-40B4-BE49-F238E27FC236}">
                <a16:creationId xmlns="" xmlns:a16="http://schemas.microsoft.com/office/drawing/2014/main" id="{9AE3AB2B-EAB1-4866-B3B1-979760DDA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59" y="5286442"/>
            <a:ext cx="1178142" cy="8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&quot;ОАО &quot;СЕТЕВАЯ КОМПАНИЯ&quot;   лого&quot;">
            <a:extLst>
              <a:ext uri="{FF2B5EF4-FFF2-40B4-BE49-F238E27FC236}">
                <a16:creationId xmlns="" xmlns:a16="http://schemas.microsoft.com/office/drawing/2014/main" id="{0617F0BB-D58D-477F-90DA-5359F823E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8" b="26937"/>
          <a:stretch/>
        </p:blipFill>
        <p:spPr bwMode="auto">
          <a:xfrm>
            <a:off x="9614371" y="3199209"/>
            <a:ext cx="2053167" cy="6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Картинки по запросу &quot;ООО «КЭК»   лого&quot;">
            <a:extLst>
              <a:ext uri="{FF2B5EF4-FFF2-40B4-BE49-F238E27FC236}">
                <a16:creationId xmlns="" xmlns:a16="http://schemas.microsoft.com/office/drawing/2014/main" id="{09576819-2E60-44FD-9EAB-63BFD9B38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671" y="3867063"/>
            <a:ext cx="1452630" cy="76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Картинки по запросу &quot;ООО «Электротранспорт»  лого&quot;">
            <a:extLst>
              <a:ext uri="{FF2B5EF4-FFF2-40B4-BE49-F238E27FC236}">
                <a16:creationId xmlns="" xmlns:a16="http://schemas.microsoft.com/office/drawing/2014/main" id="{9635CE8E-FF42-427A-AC0D-B955C52F3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003" y="4530414"/>
            <a:ext cx="639750" cy="95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Прямоугольник 4">
            <a:extLst>
              <a:ext uri="{FF2B5EF4-FFF2-40B4-BE49-F238E27FC236}">
                <a16:creationId xmlns="" xmlns:a16="http://schemas.microsoft.com/office/drawing/2014/main" id="{1F03DB17-41F3-410C-9FB6-84C4DEB3D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7042" y="121878"/>
            <a:ext cx="2795117" cy="104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186" tIns="60593" rIns="121186" bIns="60593">
            <a:spAutoFit/>
          </a:bodyPr>
          <a:lstStyle/>
          <a:p>
            <a:pPr defTabSz="120883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ПРОДАЖИ МСБ </a:t>
            </a:r>
          </a:p>
          <a:p>
            <a:pPr defTabSz="120883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млрд. руб.</a:t>
            </a:r>
            <a:endParaRPr lang="ru-RU" altLang="ru-RU" sz="2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Прямоугольник 4">
            <a:extLst>
              <a:ext uri="{FF2B5EF4-FFF2-40B4-BE49-F238E27FC236}">
                <a16:creationId xmlns="" xmlns:a16="http://schemas.microsoft.com/office/drawing/2014/main" id="{99363130-2A04-47A6-A7A2-E9F591808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6348" y="77475"/>
            <a:ext cx="1507905" cy="104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186" tIns="60593" rIns="121186" bIns="60593">
            <a:spAutoFit/>
          </a:bodyPr>
          <a:lstStyle/>
          <a:p>
            <a:pPr defTabSz="120883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2293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defTabSz="1208834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ТОРГА</a:t>
            </a:r>
            <a:endParaRPr lang="ru-RU" altLang="ru-RU" sz="2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1DD1F70-8271-47FC-BA4A-5A494F2DD7E5}"/>
              </a:ext>
            </a:extLst>
          </p:cNvPr>
          <p:cNvCxnSpPr>
            <a:cxnSpLocks/>
          </p:cNvCxnSpPr>
          <p:nvPr/>
        </p:nvCxnSpPr>
        <p:spPr>
          <a:xfrm>
            <a:off x="10361753" y="0"/>
            <a:ext cx="0" cy="1203368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="" xmlns:a16="http://schemas.microsoft.com/office/drawing/2014/main" id="{901C2537-630C-481C-9C1F-36A314F4822D}"/>
              </a:ext>
            </a:extLst>
          </p:cNvPr>
          <p:cNvCxnSpPr>
            <a:cxnSpLocks/>
          </p:cNvCxnSpPr>
          <p:nvPr/>
        </p:nvCxnSpPr>
        <p:spPr>
          <a:xfrm flipH="1">
            <a:off x="7317042" y="1203368"/>
            <a:ext cx="487495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126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2" grpId="0"/>
      <p:bldP spid="68" grpId="0" animBg="1"/>
      <p:bldP spid="71" grpId="0" animBg="1"/>
      <p:bldP spid="72" grpId="0"/>
      <p:bldP spid="84" grpId="0" animBg="1"/>
      <p:bldP spid="88" grpId="0" animBg="1"/>
      <p:bldP spid="92" grpId="0" animBg="1"/>
      <p:bldP spid="45" grpId="0" animBg="1"/>
      <p:bldP spid="47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9" b="19534"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76860" y="713740"/>
            <a:ext cx="11638280" cy="54051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93920" y="1553805"/>
            <a:ext cx="3860800" cy="38481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63620" y="2293620"/>
            <a:ext cx="2108200" cy="2413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8418" y="3093134"/>
            <a:ext cx="6494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ОБУЧАЮЩИЕ</a:t>
            </a:r>
            <a:r>
              <a:rPr kumimoji="0" lang="ru-RU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СЕМИНАРЫ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A02A86C-234B-4903-9399-B9BF31CA8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8569" y="2313594"/>
            <a:ext cx="2373052" cy="23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62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3C3A5C8-A853-462C-8975-37B5E3123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4"/>
          <a:stretch/>
        </p:blipFill>
        <p:spPr>
          <a:xfrm>
            <a:off x="2070100" y="-12701"/>
            <a:ext cx="6604244" cy="38048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DF4001D-CC51-42B7-B7AB-2C0967D4C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8"/>
          <a:stretch/>
        </p:blipFill>
        <p:spPr>
          <a:xfrm>
            <a:off x="7651750" y="-12700"/>
            <a:ext cx="4540250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58051BD-A274-4A01-AA35-B553CE4707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"/>
          <a:stretch/>
        </p:blipFill>
        <p:spPr>
          <a:xfrm>
            <a:off x="-25400" y="-12700"/>
            <a:ext cx="3956537" cy="4800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34F295F-E36D-4330-BB79-9AC120CE8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426" y="3272570"/>
            <a:ext cx="4780574" cy="35854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DFE29E2-1239-415E-83BC-08582C98C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24" y="3429000"/>
            <a:ext cx="4572000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4C362B-D403-4C35-8402-2E175D07C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97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E18D32A-C05C-4B41-A844-50E3CD3B0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914" r="5" b="70698"/>
          <a:stretch/>
        </p:blipFill>
        <p:spPr>
          <a:xfrm>
            <a:off x="588" y="5029569"/>
            <a:ext cx="12207763" cy="181845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92717" y="1221325"/>
            <a:ext cx="2286000" cy="963083"/>
          </a:xfrm>
          <a:prstGeom prst="roundRect">
            <a:avLst/>
          </a:prstGeom>
          <a:solidFill>
            <a:srgbClr val="13865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725" tIns="60362" rIns="120725" bIns="60362" anchor="ctr"/>
          <a:lstStyle/>
          <a:p>
            <a:pPr algn="ctr" defTabSz="1205281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89092" name="Группа 16"/>
          <p:cNvGrpSpPr>
            <a:grpSpLocks/>
          </p:cNvGrpSpPr>
          <p:nvPr/>
        </p:nvGrpSpPr>
        <p:grpSpPr bwMode="auto">
          <a:xfrm>
            <a:off x="4425430" y="783771"/>
            <a:ext cx="6570133" cy="6021915"/>
            <a:chOff x="2169452" y="1141433"/>
            <a:chExt cx="5246615" cy="4809398"/>
          </a:xfrm>
        </p:grpSpPr>
        <p:pic>
          <p:nvPicPr>
            <p:cNvPr id="8909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58676" y="1418810"/>
              <a:ext cx="4688453" cy="2989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099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452" y="1141433"/>
              <a:ext cx="5246615" cy="48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093" name="TextBox 7"/>
          <p:cNvSpPr txBox="1">
            <a:spLocks noChangeArrowheads="1"/>
          </p:cNvSpPr>
          <p:nvPr/>
        </p:nvSpPr>
        <p:spPr bwMode="auto">
          <a:xfrm>
            <a:off x="1196437" y="1394885"/>
            <a:ext cx="1882553" cy="61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725" tIns="60362" rIns="120725" bIns="6036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1203645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3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agzrt.ru</a:t>
            </a:r>
            <a:endParaRPr lang="ru-RU" altLang="ru-RU" sz="32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89094" name="Группа 15"/>
          <p:cNvGrpSpPr>
            <a:grpSpLocks/>
          </p:cNvGrpSpPr>
          <p:nvPr/>
        </p:nvGrpSpPr>
        <p:grpSpPr bwMode="auto">
          <a:xfrm flipH="1">
            <a:off x="694267" y="1808237"/>
            <a:ext cx="596900" cy="599017"/>
            <a:chOff x="2302119" y="872331"/>
            <a:chExt cx="447675" cy="44937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2414831" y="983483"/>
              <a:ext cx="334963" cy="338219"/>
            </a:xfrm>
            <a:custGeom>
              <a:avLst/>
              <a:gdLst>
                <a:gd name="T0" fmla="*/ 123 w 2773"/>
                <a:gd name="T1" fmla="*/ 0 h 2782"/>
                <a:gd name="T2" fmla="*/ 146 w 2773"/>
                <a:gd name="T3" fmla="*/ 2 h 2782"/>
                <a:gd name="T4" fmla="*/ 170 w 2773"/>
                <a:gd name="T5" fmla="*/ 9 h 2782"/>
                <a:gd name="T6" fmla="*/ 2511 w 2773"/>
                <a:gd name="T7" fmla="*/ 945 h 2782"/>
                <a:gd name="T8" fmla="*/ 2535 w 2773"/>
                <a:gd name="T9" fmla="*/ 958 h 2782"/>
                <a:gd name="T10" fmla="*/ 2556 w 2773"/>
                <a:gd name="T11" fmla="*/ 976 h 2782"/>
                <a:gd name="T12" fmla="*/ 2572 w 2773"/>
                <a:gd name="T13" fmla="*/ 999 h 2782"/>
                <a:gd name="T14" fmla="*/ 2583 w 2773"/>
                <a:gd name="T15" fmla="*/ 1024 h 2782"/>
                <a:gd name="T16" fmla="*/ 2588 w 2773"/>
                <a:gd name="T17" fmla="*/ 1051 h 2782"/>
                <a:gd name="T18" fmla="*/ 2587 w 2773"/>
                <a:gd name="T19" fmla="*/ 1075 h 2782"/>
                <a:gd name="T20" fmla="*/ 2583 w 2773"/>
                <a:gd name="T21" fmla="*/ 1097 h 2782"/>
                <a:gd name="T22" fmla="*/ 2574 w 2773"/>
                <a:gd name="T23" fmla="*/ 1119 h 2782"/>
                <a:gd name="T24" fmla="*/ 2561 w 2773"/>
                <a:gd name="T25" fmla="*/ 1138 h 2782"/>
                <a:gd name="T26" fmla="*/ 2546 w 2773"/>
                <a:gd name="T27" fmla="*/ 1154 h 2782"/>
                <a:gd name="T28" fmla="*/ 2526 w 2773"/>
                <a:gd name="T29" fmla="*/ 1168 h 2782"/>
                <a:gd name="T30" fmla="*/ 2001 w 2773"/>
                <a:gd name="T31" fmla="*/ 1472 h 2782"/>
                <a:gd name="T32" fmla="*/ 2737 w 2773"/>
                <a:gd name="T33" fmla="*/ 2210 h 2782"/>
                <a:gd name="T34" fmla="*/ 2753 w 2773"/>
                <a:gd name="T35" fmla="*/ 2230 h 2782"/>
                <a:gd name="T36" fmla="*/ 2764 w 2773"/>
                <a:gd name="T37" fmla="*/ 2252 h 2782"/>
                <a:gd name="T38" fmla="*/ 2771 w 2773"/>
                <a:gd name="T39" fmla="*/ 2274 h 2782"/>
                <a:gd name="T40" fmla="*/ 2773 w 2773"/>
                <a:gd name="T41" fmla="*/ 2298 h 2782"/>
                <a:gd name="T42" fmla="*/ 2771 w 2773"/>
                <a:gd name="T43" fmla="*/ 2322 h 2782"/>
                <a:gd name="T44" fmla="*/ 2764 w 2773"/>
                <a:gd name="T45" fmla="*/ 2344 h 2782"/>
                <a:gd name="T46" fmla="*/ 2753 w 2773"/>
                <a:gd name="T47" fmla="*/ 2366 h 2782"/>
                <a:gd name="T48" fmla="*/ 2737 w 2773"/>
                <a:gd name="T49" fmla="*/ 2385 h 2782"/>
                <a:gd name="T50" fmla="*/ 2379 w 2773"/>
                <a:gd name="T51" fmla="*/ 2746 h 2782"/>
                <a:gd name="T52" fmla="*/ 2360 w 2773"/>
                <a:gd name="T53" fmla="*/ 2762 h 2782"/>
                <a:gd name="T54" fmla="*/ 2338 w 2773"/>
                <a:gd name="T55" fmla="*/ 2773 h 2782"/>
                <a:gd name="T56" fmla="*/ 2316 w 2773"/>
                <a:gd name="T57" fmla="*/ 2780 h 2782"/>
                <a:gd name="T58" fmla="*/ 2291 w 2773"/>
                <a:gd name="T59" fmla="*/ 2782 h 2782"/>
                <a:gd name="T60" fmla="*/ 2267 w 2773"/>
                <a:gd name="T61" fmla="*/ 2780 h 2782"/>
                <a:gd name="T62" fmla="*/ 2244 w 2773"/>
                <a:gd name="T63" fmla="*/ 2773 h 2782"/>
                <a:gd name="T64" fmla="*/ 2222 w 2773"/>
                <a:gd name="T65" fmla="*/ 2762 h 2782"/>
                <a:gd name="T66" fmla="*/ 2203 w 2773"/>
                <a:gd name="T67" fmla="*/ 2746 h 2782"/>
                <a:gd name="T68" fmla="*/ 1468 w 2773"/>
                <a:gd name="T69" fmla="*/ 2008 h 2782"/>
                <a:gd name="T70" fmla="*/ 1165 w 2773"/>
                <a:gd name="T71" fmla="*/ 2534 h 2782"/>
                <a:gd name="T72" fmla="*/ 1152 w 2773"/>
                <a:gd name="T73" fmla="*/ 2554 h 2782"/>
                <a:gd name="T74" fmla="*/ 1135 w 2773"/>
                <a:gd name="T75" fmla="*/ 2569 h 2782"/>
                <a:gd name="T76" fmla="*/ 1116 w 2773"/>
                <a:gd name="T77" fmla="*/ 2582 h 2782"/>
                <a:gd name="T78" fmla="*/ 1094 w 2773"/>
                <a:gd name="T79" fmla="*/ 2591 h 2782"/>
                <a:gd name="T80" fmla="*/ 1072 w 2773"/>
                <a:gd name="T81" fmla="*/ 2595 h 2782"/>
                <a:gd name="T82" fmla="*/ 1049 w 2773"/>
                <a:gd name="T83" fmla="*/ 2595 h 2782"/>
                <a:gd name="T84" fmla="*/ 1021 w 2773"/>
                <a:gd name="T85" fmla="*/ 2591 h 2782"/>
                <a:gd name="T86" fmla="*/ 996 w 2773"/>
                <a:gd name="T87" fmla="*/ 2580 h 2782"/>
                <a:gd name="T88" fmla="*/ 974 w 2773"/>
                <a:gd name="T89" fmla="*/ 2564 h 2782"/>
                <a:gd name="T90" fmla="*/ 956 w 2773"/>
                <a:gd name="T91" fmla="*/ 2543 h 2782"/>
                <a:gd name="T92" fmla="*/ 943 w 2773"/>
                <a:gd name="T93" fmla="*/ 2519 h 2782"/>
                <a:gd name="T94" fmla="*/ 9 w 2773"/>
                <a:gd name="T95" fmla="*/ 169 h 2782"/>
                <a:gd name="T96" fmla="*/ 2 w 2773"/>
                <a:gd name="T97" fmla="*/ 147 h 2782"/>
                <a:gd name="T98" fmla="*/ 0 w 2773"/>
                <a:gd name="T99" fmla="*/ 123 h 2782"/>
                <a:gd name="T100" fmla="*/ 3 w 2773"/>
                <a:gd name="T101" fmla="*/ 99 h 2782"/>
                <a:gd name="T102" fmla="*/ 10 w 2773"/>
                <a:gd name="T103" fmla="*/ 77 h 2782"/>
                <a:gd name="T104" fmla="*/ 21 w 2773"/>
                <a:gd name="T105" fmla="*/ 55 h 2782"/>
                <a:gd name="T106" fmla="*/ 37 w 2773"/>
                <a:gd name="T107" fmla="*/ 36 h 2782"/>
                <a:gd name="T108" fmla="*/ 55 w 2773"/>
                <a:gd name="T109" fmla="*/ 21 h 2782"/>
                <a:gd name="T110" fmla="*/ 77 w 2773"/>
                <a:gd name="T111" fmla="*/ 10 h 2782"/>
                <a:gd name="T112" fmla="*/ 99 w 2773"/>
                <a:gd name="T113" fmla="*/ 2 h 2782"/>
                <a:gd name="T114" fmla="*/ 123 w 2773"/>
                <a:gd name="T115" fmla="*/ 0 h 2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73" h="2782">
                  <a:moveTo>
                    <a:pt x="123" y="0"/>
                  </a:moveTo>
                  <a:lnTo>
                    <a:pt x="146" y="2"/>
                  </a:lnTo>
                  <a:lnTo>
                    <a:pt x="170" y="9"/>
                  </a:lnTo>
                  <a:lnTo>
                    <a:pt x="2511" y="945"/>
                  </a:lnTo>
                  <a:lnTo>
                    <a:pt x="2535" y="958"/>
                  </a:lnTo>
                  <a:lnTo>
                    <a:pt x="2556" y="976"/>
                  </a:lnTo>
                  <a:lnTo>
                    <a:pt x="2572" y="999"/>
                  </a:lnTo>
                  <a:lnTo>
                    <a:pt x="2583" y="1024"/>
                  </a:lnTo>
                  <a:lnTo>
                    <a:pt x="2588" y="1051"/>
                  </a:lnTo>
                  <a:lnTo>
                    <a:pt x="2587" y="1075"/>
                  </a:lnTo>
                  <a:lnTo>
                    <a:pt x="2583" y="1097"/>
                  </a:lnTo>
                  <a:lnTo>
                    <a:pt x="2574" y="1119"/>
                  </a:lnTo>
                  <a:lnTo>
                    <a:pt x="2561" y="1138"/>
                  </a:lnTo>
                  <a:lnTo>
                    <a:pt x="2546" y="1154"/>
                  </a:lnTo>
                  <a:lnTo>
                    <a:pt x="2526" y="1168"/>
                  </a:lnTo>
                  <a:lnTo>
                    <a:pt x="2001" y="1472"/>
                  </a:lnTo>
                  <a:lnTo>
                    <a:pt x="2737" y="2210"/>
                  </a:lnTo>
                  <a:lnTo>
                    <a:pt x="2753" y="2230"/>
                  </a:lnTo>
                  <a:lnTo>
                    <a:pt x="2764" y="2252"/>
                  </a:lnTo>
                  <a:lnTo>
                    <a:pt x="2771" y="2274"/>
                  </a:lnTo>
                  <a:lnTo>
                    <a:pt x="2773" y="2298"/>
                  </a:lnTo>
                  <a:lnTo>
                    <a:pt x="2771" y="2322"/>
                  </a:lnTo>
                  <a:lnTo>
                    <a:pt x="2764" y="2344"/>
                  </a:lnTo>
                  <a:lnTo>
                    <a:pt x="2753" y="2366"/>
                  </a:lnTo>
                  <a:lnTo>
                    <a:pt x="2737" y="2385"/>
                  </a:lnTo>
                  <a:lnTo>
                    <a:pt x="2379" y="2746"/>
                  </a:lnTo>
                  <a:lnTo>
                    <a:pt x="2360" y="2762"/>
                  </a:lnTo>
                  <a:lnTo>
                    <a:pt x="2338" y="2773"/>
                  </a:lnTo>
                  <a:lnTo>
                    <a:pt x="2316" y="2780"/>
                  </a:lnTo>
                  <a:lnTo>
                    <a:pt x="2291" y="2782"/>
                  </a:lnTo>
                  <a:lnTo>
                    <a:pt x="2267" y="2780"/>
                  </a:lnTo>
                  <a:lnTo>
                    <a:pt x="2244" y="2773"/>
                  </a:lnTo>
                  <a:lnTo>
                    <a:pt x="2222" y="2762"/>
                  </a:lnTo>
                  <a:lnTo>
                    <a:pt x="2203" y="2746"/>
                  </a:lnTo>
                  <a:lnTo>
                    <a:pt x="1468" y="2008"/>
                  </a:lnTo>
                  <a:lnTo>
                    <a:pt x="1165" y="2534"/>
                  </a:lnTo>
                  <a:lnTo>
                    <a:pt x="1152" y="2554"/>
                  </a:lnTo>
                  <a:lnTo>
                    <a:pt x="1135" y="2569"/>
                  </a:lnTo>
                  <a:lnTo>
                    <a:pt x="1116" y="2582"/>
                  </a:lnTo>
                  <a:lnTo>
                    <a:pt x="1094" y="2591"/>
                  </a:lnTo>
                  <a:lnTo>
                    <a:pt x="1072" y="2595"/>
                  </a:lnTo>
                  <a:lnTo>
                    <a:pt x="1049" y="2595"/>
                  </a:lnTo>
                  <a:lnTo>
                    <a:pt x="1021" y="2591"/>
                  </a:lnTo>
                  <a:lnTo>
                    <a:pt x="996" y="2580"/>
                  </a:lnTo>
                  <a:lnTo>
                    <a:pt x="974" y="2564"/>
                  </a:lnTo>
                  <a:lnTo>
                    <a:pt x="956" y="2543"/>
                  </a:lnTo>
                  <a:lnTo>
                    <a:pt x="943" y="2519"/>
                  </a:lnTo>
                  <a:lnTo>
                    <a:pt x="9" y="169"/>
                  </a:lnTo>
                  <a:lnTo>
                    <a:pt x="2" y="147"/>
                  </a:lnTo>
                  <a:lnTo>
                    <a:pt x="0" y="123"/>
                  </a:lnTo>
                  <a:lnTo>
                    <a:pt x="3" y="99"/>
                  </a:lnTo>
                  <a:lnTo>
                    <a:pt x="10" y="77"/>
                  </a:lnTo>
                  <a:lnTo>
                    <a:pt x="21" y="55"/>
                  </a:lnTo>
                  <a:lnTo>
                    <a:pt x="37" y="36"/>
                  </a:lnTo>
                  <a:lnTo>
                    <a:pt x="55" y="21"/>
                  </a:lnTo>
                  <a:lnTo>
                    <a:pt x="77" y="10"/>
                  </a:lnTo>
                  <a:lnTo>
                    <a:pt x="99" y="2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2302119" y="872331"/>
              <a:ext cx="252665" cy="253513"/>
              <a:chOff x="9296400" y="4080192"/>
              <a:chExt cx="252665" cy="253513"/>
            </a:xfrm>
            <a:solidFill>
              <a:schemeClr val="bg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Freeform 45"/>
              <p:cNvSpPr>
                <a:spLocks/>
              </p:cNvSpPr>
              <p:nvPr/>
            </p:nvSpPr>
            <p:spPr bwMode="auto">
              <a:xfrm>
                <a:off x="9336250" y="4120042"/>
                <a:ext cx="63590" cy="63590"/>
              </a:xfrm>
              <a:custGeom>
                <a:avLst/>
                <a:gdLst>
                  <a:gd name="T0" fmla="*/ 124 w 522"/>
                  <a:gd name="T1" fmla="*/ 0 h 524"/>
                  <a:gd name="T2" fmla="*/ 148 w 522"/>
                  <a:gd name="T3" fmla="*/ 2 h 524"/>
                  <a:gd name="T4" fmla="*/ 170 w 522"/>
                  <a:gd name="T5" fmla="*/ 9 h 524"/>
                  <a:gd name="T6" fmla="*/ 192 w 522"/>
                  <a:gd name="T7" fmla="*/ 20 h 524"/>
                  <a:gd name="T8" fmla="*/ 211 w 522"/>
                  <a:gd name="T9" fmla="*/ 36 h 524"/>
                  <a:gd name="T10" fmla="*/ 486 w 522"/>
                  <a:gd name="T11" fmla="*/ 312 h 524"/>
                  <a:gd name="T12" fmla="*/ 502 w 522"/>
                  <a:gd name="T13" fmla="*/ 331 h 524"/>
                  <a:gd name="T14" fmla="*/ 513 w 522"/>
                  <a:gd name="T15" fmla="*/ 353 h 524"/>
                  <a:gd name="T16" fmla="*/ 520 w 522"/>
                  <a:gd name="T17" fmla="*/ 375 h 524"/>
                  <a:gd name="T18" fmla="*/ 522 w 522"/>
                  <a:gd name="T19" fmla="*/ 399 h 524"/>
                  <a:gd name="T20" fmla="*/ 520 w 522"/>
                  <a:gd name="T21" fmla="*/ 423 h 524"/>
                  <a:gd name="T22" fmla="*/ 513 w 522"/>
                  <a:gd name="T23" fmla="*/ 447 h 524"/>
                  <a:gd name="T24" fmla="*/ 502 w 522"/>
                  <a:gd name="T25" fmla="*/ 468 h 524"/>
                  <a:gd name="T26" fmla="*/ 486 w 522"/>
                  <a:gd name="T27" fmla="*/ 487 h 524"/>
                  <a:gd name="T28" fmla="*/ 467 w 522"/>
                  <a:gd name="T29" fmla="*/ 503 h 524"/>
                  <a:gd name="T30" fmla="*/ 445 w 522"/>
                  <a:gd name="T31" fmla="*/ 514 h 524"/>
                  <a:gd name="T32" fmla="*/ 423 w 522"/>
                  <a:gd name="T33" fmla="*/ 521 h 524"/>
                  <a:gd name="T34" fmla="*/ 399 w 522"/>
                  <a:gd name="T35" fmla="*/ 524 h 524"/>
                  <a:gd name="T36" fmla="*/ 376 w 522"/>
                  <a:gd name="T37" fmla="*/ 521 h 524"/>
                  <a:gd name="T38" fmla="*/ 352 w 522"/>
                  <a:gd name="T39" fmla="*/ 514 h 524"/>
                  <a:gd name="T40" fmla="*/ 330 w 522"/>
                  <a:gd name="T41" fmla="*/ 503 h 524"/>
                  <a:gd name="T42" fmla="*/ 311 w 522"/>
                  <a:gd name="T43" fmla="*/ 487 h 524"/>
                  <a:gd name="T44" fmla="*/ 36 w 522"/>
                  <a:gd name="T45" fmla="*/ 211 h 524"/>
                  <a:gd name="T46" fmla="*/ 21 w 522"/>
                  <a:gd name="T47" fmla="*/ 192 h 524"/>
                  <a:gd name="T48" fmla="*/ 9 w 522"/>
                  <a:gd name="T49" fmla="*/ 171 h 524"/>
                  <a:gd name="T50" fmla="*/ 3 w 522"/>
                  <a:gd name="T51" fmla="*/ 148 h 524"/>
                  <a:gd name="T52" fmla="*/ 0 w 522"/>
                  <a:gd name="T53" fmla="*/ 124 h 524"/>
                  <a:gd name="T54" fmla="*/ 3 w 522"/>
                  <a:gd name="T55" fmla="*/ 101 h 524"/>
                  <a:gd name="T56" fmla="*/ 9 w 522"/>
                  <a:gd name="T57" fmla="*/ 77 h 524"/>
                  <a:gd name="T58" fmla="*/ 21 w 522"/>
                  <a:gd name="T59" fmla="*/ 55 h 524"/>
                  <a:gd name="T60" fmla="*/ 36 w 522"/>
                  <a:gd name="T61" fmla="*/ 36 h 524"/>
                  <a:gd name="T62" fmla="*/ 57 w 522"/>
                  <a:gd name="T63" fmla="*/ 20 h 524"/>
                  <a:gd name="T64" fmla="*/ 78 w 522"/>
                  <a:gd name="T65" fmla="*/ 9 h 524"/>
                  <a:gd name="T66" fmla="*/ 101 w 522"/>
                  <a:gd name="T67" fmla="*/ 2 h 524"/>
                  <a:gd name="T68" fmla="*/ 124 w 522"/>
                  <a:gd name="T6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2" h="524">
                    <a:moveTo>
                      <a:pt x="124" y="0"/>
                    </a:moveTo>
                    <a:lnTo>
                      <a:pt x="148" y="2"/>
                    </a:lnTo>
                    <a:lnTo>
                      <a:pt x="170" y="9"/>
                    </a:lnTo>
                    <a:lnTo>
                      <a:pt x="192" y="20"/>
                    </a:lnTo>
                    <a:lnTo>
                      <a:pt x="211" y="36"/>
                    </a:lnTo>
                    <a:lnTo>
                      <a:pt x="486" y="312"/>
                    </a:lnTo>
                    <a:lnTo>
                      <a:pt x="502" y="331"/>
                    </a:lnTo>
                    <a:lnTo>
                      <a:pt x="513" y="353"/>
                    </a:lnTo>
                    <a:lnTo>
                      <a:pt x="520" y="375"/>
                    </a:lnTo>
                    <a:lnTo>
                      <a:pt x="522" y="399"/>
                    </a:lnTo>
                    <a:lnTo>
                      <a:pt x="520" y="423"/>
                    </a:lnTo>
                    <a:lnTo>
                      <a:pt x="513" y="447"/>
                    </a:lnTo>
                    <a:lnTo>
                      <a:pt x="502" y="468"/>
                    </a:lnTo>
                    <a:lnTo>
                      <a:pt x="486" y="487"/>
                    </a:lnTo>
                    <a:lnTo>
                      <a:pt x="467" y="503"/>
                    </a:lnTo>
                    <a:lnTo>
                      <a:pt x="445" y="514"/>
                    </a:lnTo>
                    <a:lnTo>
                      <a:pt x="423" y="521"/>
                    </a:lnTo>
                    <a:lnTo>
                      <a:pt x="399" y="524"/>
                    </a:lnTo>
                    <a:lnTo>
                      <a:pt x="376" y="521"/>
                    </a:lnTo>
                    <a:lnTo>
                      <a:pt x="352" y="514"/>
                    </a:lnTo>
                    <a:lnTo>
                      <a:pt x="330" y="503"/>
                    </a:lnTo>
                    <a:lnTo>
                      <a:pt x="311" y="487"/>
                    </a:lnTo>
                    <a:lnTo>
                      <a:pt x="36" y="211"/>
                    </a:lnTo>
                    <a:lnTo>
                      <a:pt x="21" y="192"/>
                    </a:lnTo>
                    <a:lnTo>
                      <a:pt x="9" y="171"/>
                    </a:lnTo>
                    <a:lnTo>
                      <a:pt x="3" y="148"/>
                    </a:lnTo>
                    <a:lnTo>
                      <a:pt x="0" y="124"/>
                    </a:lnTo>
                    <a:lnTo>
                      <a:pt x="3" y="101"/>
                    </a:lnTo>
                    <a:lnTo>
                      <a:pt x="9" y="77"/>
                    </a:lnTo>
                    <a:lnTo>
                      <a:pt x="21" y="55"/>
                    </a:lnTo>
                    <a:lnTo>
                      <a:pt x="36" y="36"/>
                    </a:lnTo>
                    <a:lnTo>
                      <a:pt x="57" y="20"/>
                    </a:lnTo>
                    <a:lnTo>
                      <a:pt x="78" y="9"/>
                    </a:lnTo>
                    <a:lnTo>
                      <a:pt x="101" y="2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46"/>
              <p:cNvSpPr>
                <a:spLocks/>
              </p:cNvSpPr>
              <p:nvPr/>
            </p:nvSpPr>
            <p:spPr bwMode="auto">
              <a:xfrm>
                <a:off x="9296400" y="4213308"/>
                <a:ext cx="77156" cy="30523"/>
              </a:xfrm>
              <a:custGeom>
                <a:avLst/>
                <a:gdLst>
                  <a:gd name="T0" fmla="*/ 124 w 636"/>
                  <a:gd name="T1" fmla="*/ 0 h 248"/>
                  <a:gd name="T2" fmla="*/ 512 w 636"/>
                  <a:gd name="T3" fmla="*/ 0 h 248"/>
                  <a:gd name="T4" fmla="*/ 541 w 636"/>
                  <a:gd name="T5" fmla="*/ 3 h 248"/>
                  <a:gd name="T6" fmla="*/ 567 w 636"/>
                  <a:gd name="T7" fmla="*/ 12 h 248"/>
                  <a:gd name="T8" fmla="*/ 589 w 636"/>
                  <a:gd name="T9" fmla="*/ 27 h 248"/>
                  <a:gd name="T10" fmla="*/ 609 w 636"/>
                  <a:gd name="T11" fmla="*/ 46 h 248"/>
                  <a:gd name="T12" fmla="*/ 623 w 636"/>
                  <a:gd name="T13" fmla="*/ 69 h 248"/>
                  <a:gd name="T14" fmla="*/ 632 w 636"/>
                  <a:gd name="T15" fmla="*/ 95 h 248"/>
                  <a:gd name="T16" fmla="*/ 636 w 636"/>
                  <a:gd name="T17" fmla="*/ 123 h 248"/>
                  <a:gd name="T18" fmla="*/ 632 w 636"/>
                  <a:gd name="T19" fmla="*/ 153 h 248"/>
                  <a:gd name="T20" fmla="*/ 623 w 636"/>
                  <a:gd name="T21" fmla="*/ 179 h 248"/>
                  <a:gd name="T22" fmla="*/ 609 w 636"/>
                  <a:gd name="T23" fmla="*/ 201 h 248"/>
                  <a:gd name="T24" fmla="*/ 589 w 636"/>
                  <a:gd name="T25" fmla="*/ 220 h 248"/>
                  <a:gd name="T26" fmla="*/ 567 w 636"/>
                  <a:gd name="T27" fmla="*/ 235 h 248"/>
                  <a:gd name="T28" fmla="*/ 541 w 636"/>
                  <a:gd name="T29" fmla="*/ 244 h 248"/>
                  <a:gd name="T30" fmla="*/ 512 w 636"/>
                  <a:gd name="T31" fmla="*/ 248 h 248"/>
                  <a:gd name="T32" fmla="*/ 124 w 636"/>
                  <a:gd name="T33" fmla="*/ 248 h 248"/>
                  <a:gd name="T34" fmla="*/ 95 w 636"/>
                  <a:gd name="T35" fmla="*/ 244 h 248"/>
                  <a:gd name="T36" fmla="*/ 69 w 636"/>
                  <a:gd name="T37" fmla="*/ 235 h 248"/>
                  <a:gd name="T38" fmla="*/ 46 w 636"/>
                  <a:gd name="T39" fmla="*/ 220 h 248"/>
                  <a:gd name="T40" fmla="*/ 27 w 636"/>
                  <a:gd name="T41" fmla="*/ 201 h 248"/>
                  <a:gd name="T42" fmla="*/ 12 w 636"/>
                  <a:gd name="T43" fmla="*/ 179 h 248"/>
                  <a:gd name="T44" fmla="*/ 3 w 636"/>
                  <a:gd name="T45" fmla="*/ 153 h 248"/>
                  <a:gd name="T46" fmla="*/ 0 w 636"/>
                  <a:gd name="T47" fmla="*/ 123 h 248"/>
                  <a:gd name="T48" fmla="*/ 3 w 636"/>
                  <a:gd name="T49" fmla="*/ 95 h 248"/>
                  <a:gd name="T50" fmla="*/ 12 w 636"/>
                  <a:gd name="T51" fmla="*/ 69 h 248"/>
                  <a:gd name="T52" fmla="*/ 27 w 636"/>
                  <a:gd name="T53" fmla="*/ 46 h 248"/>
                  <a:gd name="T54" fmla="*/ 46 w 636"/>
                  <a:gd name="T55" fmla="*/ 27 h 248"/>
                  <a:gd name="T56" fmla="*/ 69 w 636"/>
                  <a:gd name="T57" fmla="*/ 12 h 248"/>
                  <a:gd name="T58" fmla="*/ 95 w 636"/>
                  <a:gd name="T59" fmla="*/ 3 h 248"/>
                  <a:gd name="T60" fmla="*/ 124 w 636"/>
                  <a:gd name="T61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36" h="248">
                    <a:moveTo>
                      <a:pt x="124" y="0"/>
                    </a:moveTo>
                    <a:lnTo>
                      <a:pt x="512" y="0"/>
                    </a:lnTo>
                    <a:lnTo>
                      <a:pt x="541" y="3"/>
                    </a:lnTo>
                    <a:lnTo>
                      <a:pt x="567" y="12"/>
                    </a:lnTo>
                    <a:lnTo>
                      <a:pt x="589" y="27"/>
                    </a:lnTo>
                    <a:lnTo>
                      <a:pt x="609" y="46"/>
                    </a:lnTo>
                    <a:lnTo>
                      <a:pt x="623" y="69"/>
                    </a:lnTo>
                    <a:lnTo>
                      <a:pt x="632" y="95"/>
                    </a:lnTo>
                    <a:lnTo>
                      <a:pt x="636" y="123"/>
                    </a:lnTo>
                    <a:lnTo>
                      <a:pt x="632" y="153"/>
                    </a:lnTo>
                    <a:lnTo>
                      <a:pt x="623" y="179"/>
                    </a:lnTo>
                    <a:lnTo>
                      <a:pt x="609" y="201"/>
                    </a:lnTo>
                    <a:lnTo>
                      <a:pt x="589" y="220"/>
                    </a:lnTo>
                    <a:lnTo>
                      <a:pt x="567" y="235"/>
                    </a:lnTo>
                    <a:lnTo>
                      <a:pt x="541" y="244"/>
                    </a:lnTo>
                    <a:lnTo>
                      <a:pt x="512" y="248"/>
                    </a:lnTo>
                    <a:lnTo>
                      <a:pt x="124" y="248"/>
                    </a:lnTo>
                    <a:lnTo>
                      <a:pt x="95" y="244"/>
                    </a:lnTo>
                    <a:lnTo>
                      <a:pt x="69" y="235"/>
                    </a:lnTo>
                    <a:lnTo>
                      <a:pt x="46" y="220"/>
                    </a:lnTo>
                    <a:lnTo>
                      <a:pt x="27" y="201"/>
                    </a:lnTo>
                    <a:lnTo>
                      <a:pt x="12" y="179"/>
                    </a:lnTo>
                    <a:lnTo>
                      <a:pt x="3" y="153"/>
                    </a:lnTo>
                    <a:lnTo>
                      <a:pt x="0" y="123"/>
                    </a:lnTo>
                    <a:lnTo>
                      <a:pt x="3" y="95"/>
                    </a:lnTo>
                    <a:lnTo>
                      <a:pt x="12" y="69"/>
                    </a:lnTo>
                    <a:lnTo>
                      <a:pt x="27" y="46"/>
                    </a:lnTo>
                    <a:lnTo>
                      <a:pt x="46" y="27"/>
                    </a:lnTo>
                    <a:lnTo>
                      <a:pt x="69" y="12"/>
                    </a:lnTo>
                    <a:lnTo>
                      <a:pt x="95" y="3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47"/>
              <p:cNvSpPr>
                <a:spLocks/>
              </p:cNvSpPr>
              <p:nvPr/>
            </p:nvSpPr>
            <p:spPr bwMode="auto">
              <a:xfrm>
                <a:off x="9329467" y="4270115"/>
                <a:ext cx="63590" cy="63590"/>
              </a:xfrm>
              <a:custGeom>
                <a:avLst/>
                <a:gdLst>
                  <a:gd name="T0" fmla="*/ 398 w 522"/>
                  <a:gd name="T1" fmla="*/ 0 h 524"/>
                  <a:gd name="T2" fmla="*/ 421 w 522"/>
                  <a:gd name="T3" fmla="*/ 3 h 524"/>
                  <a:gd name="T4" fmla="*/ 444 w 522"/>
                  <a:gd name="T5" fmla="*/ 9 h 524"/>
                  <a:gd name="T6" fmla="*/ 467 w 522"/>
                  <a:gd name="T7" fmla="*/ 21 h 524"/>
                  <a:gd name="T8" fmla="*/ 486 w 522"/>
                  <a:gd name="T9" fmla="*/ 37 h 524"/>
                  <a:gd name="T10" fmla="*/ 501 w 522"/>
                  <a:gd name="T11" fmla="*/ 56 h 524"/>
                  <a:gd name="T12" fmla="*/ 513 w 522"/>
                  <a:gd name="T13" fmla="*/ 77 h 524"/>
                  <a:gd name="T14" fmla="*/ 519 w 522"/>
                  <a:gd name="T15" fmla="*/ 101 h 524"/>
                  <a:gd name="T16" fmla="*/ 522 w 522"/>
                  <a:gd name="T17" fmla="*/ 125 h 524"/>
                  <a:gd name="T18" fmla="*/ 519 w 522"/>
                  <a:gd name="T19" fmla="*/ 148 h 524"/>
                  <a:gd name="T20" fmla="*/ 513 w 522"/>
                  <a:gd name="T21" fmla="*/ 171 h 524"/>
                  <a:gd name="T22" fmla="*/ 501 w 522"/>
                  <a:gd name="T23" fmla="*/ 193 h 524"/>
                  <a:gd name="T24" fmla="*/ 486 w 522"/>
                  <a:gd name="T25" fmla="*/ 212 h 524"/>
                  <a:gd name="T26" fmla="*/ 211 w 522"/>
                  <a:gd name="T27" fmla="*/ 488 h 524"/>
                  <a:gd name="T28" fmla="*/ 192 w 522"/>
                  <a:gd name="T29" fmla="*/ 503 h 524"/>
                  <a:gd name="T30" fmla="*/ 170 w 522"/>
                  <a:gd name="T31" fmla="*/ 515 h 524"/>
                  <a:gd name="T32" fmla="*/ 146 w 522"/>
                  <a:gd name="T33" fmla="*/ 522 h 524"/>
                  <a:gd name="T34" fmla="*/ 123 w 522"/>
                  <a:gd name="T35" fmla="*/ 524 h 524"/>
                  <a:gd name="T36" fmla="*/ 99 w 522"/>
                  <a:gd name="T37" fmla="*/ 522 h 524"/>
                  <a:gd name="T38" fmla="*/ 77 w 522"/>
                  <a:gd name="T39" fmla="*/ 515 h 524"/>
                  <a:gd name="T40" fmla="*/ 55 w 522"/>
                  <a:gd name="T41" fmla="*/ 503 h 524"/>
                  <a:gd name="T42" fmla="*/ 36 w 522"/>
                  <a:gd name="T43" fmla="*/ 488 h 524"/>
                  <a:gd name="T44" fmla="*/ 20 w 522"/>
                  <a:gd name="T45" fmla="*/ 468 h 524"/>
                  <a:gd name="T46" fmla="*/ 9 w 522"/>
                  <a:gd name="T47" fmla="*/ 447 h 524"/>
                  <a:gd name="T48" fmla="*/ 2 w 522"/>
                  <a:gd name="T49" fmla="*/ 423 h 524"/>
                  <a:gd name="T50" fmla="*/ 0 w 522"/>
                  <a:gd name="T51" fmla="*/ 399 h 524"/>
                  <a:gd name="T52" fmla="*/ 2 w 522"/>
                  <a:gd name="T53" fmla="*/ 376 h 524"/>
                  <a:gd name="T54" fmla="*/ 9 w 522"/>
                  <a:gd name="T55" fmla="*/ 353 h 524"/>
                  <a:gd name="T56" fmla="*/ 20 w 522"/>
                  <a:gd name="T57" fmla="*/ 332 h 524"/>
                  <a:gd name="T58" fmla="*/ 36 w 522"/>
                  <a:gd name="T59" fmla="*/ 312 h 524"/>
                  <a:gd name="T60" fmla="*/ 311 w 522"/>
                  <a:gd name="T61" fmla="*/ 37 h 524"/>
                  <a:gd name="T62" fmla="*/ 330 w 522"/>
                  <a:gd name="T63" fmla="*/ 21 h 524"/>
                  <a:gd name="T64" fmla="*/ 352 w 522"/>
                  <a:gd name="T65" fmla="*/ 9 h 524"/>
                  <a:gd name="T66" fmla="*/ 374 w 522"/>
                  <a:gd name="T67" fmla="*/ 3 h 524"/>
                  <a:gd name="T68" fmla="*/ 398 w 522"/>
                  <a:gd name="T6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2" h="524">
                    <a:moveTo>
                      <a:pt x="398" y="0"/>
                    </a:moveTo>
                    <a:lnTo>
                      <a:pt x="421" y="3"/>
                    </a:lnTo>
                    <a:lnTo>
                      <a:pt x="444" y="9"/>
                    </a:lnTo>
                    <a:lnTo>
                      <a:pt x="467" y="21"/>
                    </a:lnTo>
                    <a:lnTo>
                      <a:pt x="486" y="37"/>
                    </a:lnTo>
                    <a:lnTo>
                      <a:pt x="501" y="56"/>
                    </a:lnTo>
                    <a:lnTo>
                      <a:pt x="513" y="77"/>
                    </a:lnTo>
                    <a:lnTo>
                      <a:pt x="519" y="101"/>
                    </a:lnTo>
                    <a:lnTo>
                      <a:pt x="522" y="125"/>
                    </a:lnTo>
                    <a:lnTo>
                      <a:pt x="519" y="148"/>
                    </a:lnTo>
                    <a:lnTo>
                      <a:pt x="513" y="171"/>
                    </a:lnTo>
                    <a:lnTo>
                      <a:pt x="501" y="193"/>
                    </a:lnTo>
                    <a:lnTo>
                      <a:pt x="486" y="212"/>
                    </a:lnTo>
                    <a:lnTo>
                      <a:pt x="211" y="488"/>
                    </a:lnTo>
                    <a:lnTo>
                      <a:pt x="192" y="503"/>
                    </a:lnTo>
                    <a:lnTo>
                      <a:pt x="170" y="515"/>
                    </a:lnTo>
                    <a:lnTo>
                      <a:pt x="146" y="522"/>
                    </a:lnTo>
                    <a:lnTo>
                      <a:pt x="123" y="524"/>
                    </a:lnTo>
                    <a:lnTo>
                      <a:pt x="99" y="522"/>
                    </a:lnTo>
                    <a:lnTo>
                      <a:pt x="77" y="515"/>
                    </a:lnTo>
                    <a:lnTo>
                      <a:pt x="55" y="503"/>
                    </a:lnTo>
                    <a:lnTo>
                      <a:pt x="36" y="488"/>
                    </a:lnTo>
                    <a:lnTo>
                      <a:pt x="20" y="468"/>
                    </a:lnTo>
                    <a:lnTo>
                      <a:pt x="9" y="447"/>
                    </a:lnTo>
                    <a:lnTo>
                      <a:pt x="2" y="423"/>
                    </a:lnTo>
                    <a:lnTo>
                      <a:pt x="0" y="399"/>
                    </a:lnTo>
                    <a:lnTo>
                      <a:pt x="2" y="376"/>
                    </a:lnTo>
                    <a:lnTo>
                      <a:pt x="9" y="353"/>
                    </a:lnTo>
                    <a:lnTo>
                      <a:pt x="20" y="332"/>
                    </a:lnTo>
                    <a:lnTo>
                      <a:pt x="36" y="312"/>
                    </a:lnTo>
                    <a:lnTo>
                      <a:pt x="311" y="37"/>
                    </a:lnTo>
                    <a:lnTo>
                      <a:pt x="330" y="21"/>
                    </a:lnTo>
                    <a:lnTo>
                      <a:pt x="352" y="9"/>
                    </a:lnTo>
                    <a:lnTo>
                      <a:pt x="374" y="3"/>
                    </a:lnTo>
                    <a:lnTo>
                      <a:pt x="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48"/>
              <p:cNvSpPr>
                <a:spLocks/>
              </p:cNvSpPr>
              <p:nvPr/>
            </p:nvSpPr>
            <p:spPr bwMode="auto">
              <a:xfrm>
                <a:off x="9429515" y="4080192"/>
                <a:ext cx="29675" cy="77156"/>
              </a:xfrm>
              <a:custGeom>
                <a:avLst/>
                <a:gdLst>
                  <a:gd name="T0" fmla="*/ 124 w 247"/>
                  <a:gd name="T1" fmla="*/ 0 h 637"/>
                  <a:gd name="T2" fmla="*/ 152 w 247"/>
                  <a:gd name="T3" fmla="*/ 2 h 637"/>
                  <a:gd name="T4" fmla="*/ 178 w 247"/>
                  <a:gd name="T5" fmla="*/ 12 h 637"/>
                  <a:gd name="T6" fmla="*/ 200 w 247"/>
                  <a:gd name="T7" fmla="*/ 27 h 637"/>
                  <a:gd name="T8" fmla="*/ 219 w 247"/>
                  <a:gd name="T9" fmla="*/ 46 h 637"/>
                  <a:gd name="T10" fmla="*/ 234 w 247"/>
                  <a:gd name="T11" fmla="*/ 69 h 637"/>
                  <a:gd name="T12" fmla="*/ 244 w 247"/>
                  <a:gd name="T13" fmla="*/ 95 h 637"/>
                  <a:gd name="T14" fmla="*/ 247 w 247"/>
                  <a:gd name="T15" fmla="*/ 123 h 637"/>
                  <a:gd name="T16" fmla="*/ 247 w 247"/>
                  <a:gd name="T17" fmla="*/ 513 h 637"/>
                  <a:gd name="T18" fmla="*/ 244 w 247"/>
                  <a:gd name="T19" fmla="*/ 541 h 637"/>
                  <a:gd name="T20" fmla="*/ 234 w 247"/>
                  <a:gd name="T21" fmla="*/ 567 h 637"/>
                  <a:gd name="T22" fmla="*/ 219 w 247"/>
                  <a:gd name="T23" fmla="*/ 591 h 637"/>
                  <a:gd name="T24" fmla="*/ 200 w 247"/>
                  <a:gd name="T25" fmla="*/ 610 h 637"/>
                  <a:gd name="T26" fmla="*/ 178 w 247"/>
                  <a:gd name="T27" fmla="*/ 625 h 637"/>
                  <a:gd name="T28" fmla="*/ 152 w 247"/>
                  <a:gd name="T29" fmla="*/ 634 h 637"/>
                  <a:gd name="T30" fmla="*/ 124 w 247"/>
                  <a:gd name="T31" fmla="*/ 637 h 637"/>
                  <a:gd name="T32" fmla="*/ 96 w 247"/>
                  <a:gd name="T33" fmla="*/ 634 h 637"/>
                  <a:gd name="T34" fmla="*/ 68 w 247"/>
                  <a:gd name="T35" fmla="*/ 625 h 637"/>
                  <a:gd name="T36" fmla="*/ 46 w 247"/>
                  <a:gd name="T37" fmla="*/ 610 h 637"/>
                  <a:gd name="T38" fmla="*/ 27 w 247"/>
                  <a:gd name="T39" fmla="*/ 591 h 637"/>
                  <a:gd name="T40" fmla="*/ 12 w 247"/>
                  <a:gd name="T41" fmla="*/ 567 h 637"/>
                  <a:gd name="T42" fmla="*/ 3 w 247"/>
                  <a:gd name="T43" fmla="*/ 541 h 637"/>
                  <a:gd name="T44" fmla="*/ 0 w 247"/>
                  <a:gd name="T45" fmla="*/ 513 h 637"/>
                  <a:gd name="T46" fmla="*/ 0 w 247"/>
                  <a:gd name="T47" fmla="*/ 123 h 637"/>
                  <a:gd name="T48" fmla="*/ 3 w 247"/>
                  <a:gd name="T49" fmla="*/ 95 h 637"/>
                  <a:gd name="T50" fmla="*/ 12 w 247"/>
                  <a:gd name="T51" fmla="*/ 69 h 637"/>
                  <a:gd name="T52" fmla="*/ 27 w 247"/>
                  <a:gd name="T53" fmla="*/ 46 h 637"/>
                  <a:gd name="T54" fmla="*/ 46 w 247"/>
                  <a:gd name="T55" fmla="*/ 27 h 637"/>
                  <a:gd name="T56" fmla="*/ 68 w 247"/>
                  <a:gd name="T57" fmla="*/ 12 h 637"/>
                  <a:gd name="T58" fmla="*/ 96 w 247"/>
                  <a:gd name="T59" fmla="*/ 2 h 637"/>
                  <a:gd name="T60" fmla="*/ 124 w 247"/>
                  <a:gd name="T61" fmla="*/ 0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47" h="637">
                    <a:moveTo>
                      <a:pt x="124" y="0"/>
                    </a:moveTo>
                    <a:lnTo>
                      <a:pt x="152" y="2"/>
                    </a:lnTo>
                    <a:lnTo>
                      <a:pt x="178" y="12"/>
                    </a:lnTo>
                    <a:lnTo>
                      <a:pt x="200" y="27"/>
                    </a:lnTo>
                    <a:lnTo>
                      <a:pt x="219" y="46"/>
                    </a:lnTo>
                    <a:lnTo>
                      <a:pt x="234" y="69"/>
                    </a:lnTo>
                    <a:lnTo>
                      <a:pt x="244" y="95"/>
                    </a:lnTo>
                    <a:lnTo>
                      <a:pt x="247" y="123"/>
                    </a:lnTo>
                    <a:lnTo>
                      <a:pt x="247" y="513"/>
                    </a:lnTo>
                    <a:lnTo>
                      <a:pt x="244" y="541"/>
                    </a:lnTo>
                    <a:lnTo>
                      <a:pt x="234" y="567"/>
                    </a:lnTo>
                    <a:lnTo>
                      <a:pt x="219" y="591"/>
                    </a:lnTo>
                    <a:lnTo>
                      <a:pt x="200" y="610"/>
                    </a:lnTo>
                    <a:lnTo>
                      <a:pt x="178" y="625"/>
                    </a:lnTo>
                    <a:lnTo>
                      <a:pt x="152" y="634"/>
                    </a:lnTo>
                    <a:lnTo>
                      <a:pt x="124" y="637"/>
                    </a:lnTo>
                    <a:lnTo>
                      <a:pt x="96" y="634"/>
                    </a:lnTo>
                    <a:lnTo>
                      <a:pt x="68" y="625"/>
                    </a:lnTo>
                    <a:lnTo>
                      <a:pt x="46" y="610"/>
                    </a:lnTo>
                    <a:lnTo>
                      <a:pt x="27" y="591"/>
                    </a:lnTo>
                    <a:lnTo>
                      <a:pt x="12" y="567"/>
                    </a:lnTo>
                    <a:lnTo>
                      <a:pt x="3" y="541"/>
                    </a:lnTo>
                    <a:lnTo>
                      <a:pt x="0" y="513"/>
                    </a:lnTo>
                    <a:lnTo>
                      <a:pt x="0" y="123"/>
                    </a:lnTo>
                    <a:lnTo>
                      <a:pt x="3" y="95"/>
                    </a:lnTo>
                    <a:lnTo>
                      <a:pt x="12" y="69"/>
                    </a:lnTo>
                    <a:lnTo>
                      <a:pt x="27" y="46"/>
                    </a:lnTo>
                    <a:lnTo>
                      <a:pt x="46" y="27"/>
                    </a:lnTo>
                    <a:lnTo>
                      <a:pt x="68" y="12"/>
                    </a:lnTo>
                    <a:lnTo>
                      <a:pt x="96" y="2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49"/>
              <p:cNvSpPr>
                <a:spLocks/>
              </p:cNvSpPr>
              <p:nvPr/>
            </p:nvSpPr>
            <p:spPr bwMode="auto">
              <a:xfrm>
                <a:off x="9486323" y="4113259"/>
                <a:ext cx="62742" cy="63590"/>
              </a:xfrm>
              <a:custGeom>
                <a:avLst/>
                <a:gdLst>
                  <a:gd name="T0" fmla="*/ 398 w 521"/>
                  <a:gd name="T1" fmla="*/ 0 h 525"/>
                  <a:gd name="T2" fmla="*/ 422 w 521"/>
                  <a:gd name="T3" fmla="*/ 3 h 525"/>
                  <a:gd name="T4" fmla="*/ 445 w 521"/>
                  <a:gd name="T5" fmla="*/ 9 h 525"/>
                  <a:gd name="T6" fmla="*/ 466 w 521"/>
                  <a:gd name="T7" fmla="*/ 21 h 525"/>
                  <a:gd name="T8" fmla="*/ 485 w 521"/>
                  <a:gd name="T9" fmla="*/ 37 h 525"/>
                  <a:gd name="T10" fmla="*/ 501 w 521"/>
                  <a:gd name="T11" fmla="*/ 57 h 525"/>
                  <a:gd name="T12" fmla="*/ 512 w 521"/>
                  <a:gd name="T13" fmla="*/ 78 h 525"/>
                  <a:gd name="T14" fmla="*/ 519 w 521"/>
                  <a:gd name="T15" fmla="*/ 101 h 525"/>
                  <a:gd name="T16" fmla="*/ 521 w 521"/>
                  <a:gd name="T17" fmla="*/ 125 h 525"/>
                  <a:gd name="T18" fmla="*/ 519 w 521"/>
                  <a:gd name="T19" fmla="*/ 148 h 525"/>
                  <a:gd name="T20" fmla="*/ 512 w 521"/>
                  <a:gd name="T21" fmla="*/ 171 h 525"/>
                  <a:gd name="T22" fmla="*/ 501 w 521"/>
                  <a:gd name="T23" fmla="*/ 193 h 525"/>
                  <a:gd name="T24" fmla="*/ 485 w 521"/>
                  <a:gd name="T25" fmla="*/ 213 h 525"/>
                  <a:gd name="T26" fmla="*/ 210 w 521"/>
                  <a:gd name="T27" fmla="*/ 488 h 525"/>
                  <a:gd name="T28" fmla="*/ 191 w 521"/>
                  <a:gd name="T29" fmla="*/ 504 h 525"/>
                  <a:gd name="T30" fmla="*/ 170 w 521"/>
                  <a:gd name="T31" fmla="*/ 515 h 525"/>
                  <a:gd name="T32" fmla="*/ 147 w 521"/>
                  <a:gd name="T33" fmla="*/ 523 h 525"/>
                  <a:gd name="T34" fmla="*/ 123 w 521"/>
                  <a:gd name="T35" fmla="*/ 525 h 525"/>
                  <a:gd name="T36" fmla="*/ 100 w 521"/>
                  <a:gd name="T37" fmla="*/ 523 h 525"/>
                  <a:gd name="T38" fmla="*/ 77 w 521"/>
                  <a:gd name="T39" fmla="*/ 515 h 525"/>
                  <a:gd name="T40" fmla="*/ 55 w 521"/>
                  <a:gd name="T41" fmla="*/ 504 h 525"/>
                  <a:gd name="T42" fmla="*/ 36 w 521"/>
                  <a:gd name="T43" fmla="*/ 488 h 525"/>
                  <a:gd name="T44" fmla="*/ 20 w 521"/>
                  <a:gd name="T45" fmla="*/ 468 h 525"/>
                  <a:gd name="T46" fmla="*/ 9 w 521"/>
                  <a:gd name="T47" fmla="*/ 447 h 525"/>
                  <a:gd name="T48" fmla="*/ 2 w 521"/>
                  <a:gd name="T49" fmla="*/ 424 h 525"/>
                  <a:gd name="T50" fmla="*/ 0 w 521"/>
                  <a:gd name="T51" fmla="*/ 401 h 525"/>
                  <a:gd name="T52" fmla="*/ 2 w 521"/>
                  <a:gd name="T53" fmla="*/ 377 h 525"/>
                  <a:gd name="T54" fmla="*/ 9 w 521"/>
                  <a:gd name="T55" fmla="*/ 354 h 525"/>
                  <a:gd name="T56" fmla="*/ 20 w 521"/>
                  <a:gd name="T57" fmla="*/ 332 h 525"/>
                  <a:gd name="T58" fmla="*/ 36 w 521"/>
                  <a:gd name="T59" fmla="*/ 312 h 525"/>
                  <a:gd name="T60" fmla="*/ 311 w 521"/>
                  <a:gd name="T61" fmla="*/ 37 h 525"/>
                  <a:gd name="T62" fmla="*/ 330 w 521"/>
                  <a:gd name="T63" fmla="*/ 21 h 525"/>
                  <a:gd name="T64" fmla="*/ 351 w 521"/>
                  <a:gd name="T65" fmla="*/ 9 h 525"/>
                  <a:gd name="T66" fmla="*/ 375 w 521"/>
                  <a:gd name="T67" fmla="*/ 3 h 525"/>
                  <a:gd name="T68" fmla="*/ 398 w 521"/>
                  <a:gd name="T69" fmla="*/ 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1" h="525">
                    <a:moveTo>
                      <a:pt x="398" y="0"/>
                    </a:moveTo>
                    <a:lnTo>
                      <a:pt x="422" y="3"/>
                    </a:lnTo>
                    <a:lnTo>
                      <a:pt x="445" y="9"/>
                    </a:lnTo>
                    <a:lnTo>
                      <a:pt x="466" y="21"/>
                    </a:lnTo>
                    <a:lnTo>
                      <a:pt x="485" y="37"/>
                    </a:lnTo>
                    <a:lnTo>
                      <a:pt x="501" y="57"/>
                    </a:lnTo>
                    <a:lnTo>
                      <a:pt x="512" y="78"/>
                    </a:lnTo>
                    <a:lnTo>
                      <a:pt x="519" y="101"/>
                    </a:lnTo>
                    <a:lnTo>
                      <a:pt x="521" y="125"/>
                    </a:lnTo>
                    <a:lnTo>
                      <a:pt x="519" y="148"/>
                    </a:lnTo>
                    <a:lnTo>
                      <a:pt x="512" y="171"/>
                    </a:lnTo>
                    <a:lnTo>
                      <a:pt x="501" y="193"/>
                    </a:lnTo>
                    <a:lnTo>
                      <a:pt x="485" y="213"/>
                    </a:lnTo>
                    <a:lnTo>
                      <a:pt x="210" y="488"/>
                    </a:lnTo>
                    <a:lnTo>
                      <a:pt x="191" y="504"/>
                    </a:lnTo>
                    <a:lnTo>
                      <a:pt x="170" y="515"/>
                    </a:lnTo>
                    <a:lnTo>
                      <a:pt x="147" y="523"/>
                    </a:lnTo>
                    <a:lnTo>
                      <a:pt x="123" y="525"/>
                    </a:lnTo>
                    <a:lnTo>
                      <a:pt x="100" y="523"/>
                    </a:lnTo>
                    <a:lnTo>
                      <a:pt x="77" y="515"/>
                    </a:lnTo>
                    <a:lnTo>
                      <a:pt x="55" y="504"/>
                    </a:lnTo>
                    <a:lnTo>
                      <a:pt x="36" y="488"/>
                    </a:lnTo>
                    <a:lnTo>
                      <a:pt x="20" y="468"/>
                    </a:lnTo>
                    <a:lnTo>
                      <a:pt x="9" y="447"/>
                    </a:lnTo>
                    <a:lnTo>
                      <a:pt x="2" y="424"/>
                    </a:lnTo>
                    <a:lnTo>
                      <a:pt x="0" y="401"/>
                    </a:lnTo>
                    <a:lnTo>
                      <a:pt x="2" y="377"/>
                    </a:lnTo>
                    <a:lnTo>
                      <a:pt x="9" y="354"/>
                    </a:lnTo>
                    <a:lnTo>
                      <a:pt x="20" y="332"/>
                    </a:lnTo>
                    <a:lnTo>
                      <a:pt x="36" y="312"/>
                    </a:lnTo>
                    <a:lnTo>
                      <a:pt x="311" y="37"/>
                    </a:lnTo>
                    <a:lnTo>
                      <a:pt x="330" y="21"/>
                    </a:lnTo>
                    <a:lnTo>
                      <a:pt x="351" y="9"/>
                    </a:lnTo>
                    <a:lnTo>
                      <a:pt x="375" y="3"/>
                    </a:lnTo>
                    <a:lnTo>
                      <a:pt x="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694268" y="2944256"/>
            <a:ext cx="8449733" cy="4939810"/>
          </a:xfrm>
          <a:prstGeom prst="rect">
            <a:avLst/>
          </a:prstGeom>
        </p:spPr>
        <p:txBody>
          <a:bodyPr wrap="square" lIns="90548" tIns="45718" rIns="90548" bIns="45718">
            <a:spAutoFit/>
          </a:bodyPr>
          <a:lstStyle/>
          <a:p>
            <a:r>
              <a:rPr lang="ru-RU" b="1" dirty="0"/>
              <a:t>Поддержка пользователей:</a:t>
            </a:r>
          </a:p>
          <a:p>
            <a:r>
              <a:rPr lang="ru-RU" sz="3200" dirty="0">
                <a:hlinkClick r:id="rId5"/>
              </a:rPr>
              <a:t>8 (843) 292-95-07</a:t>
            </a:r>
            <a:r>
              <a:rPr lang="ru-RU" sz="3200" dirty="0"/>
              <a:t> </a:t>
            </a:r>
          </a:p>
          <a:p>
            <a:r>
              <a:rPr lang="ru-RU" sz="3200" dirty="0">
                <a:hlinkClick r:id="rId6"/>
              </a:rPr>
              <a:t>info@mail.agzrt.ru</a:t>
            </a:r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r>
              <a:rPr lang="en-US" sz="3600" b="1" dirty="0">
                <a:solidFill>
                  <a:srgbClr val="C00000"/>
                </a:solidFill>
              </a:rPr>
              <a:t>WEB – </a:t>
            </a:r>
            <a:r>
              <a:rPr lang="ru-RU" sz="3600" b="1" dirty="0">
                <a:solidFill>
                  <a:srgbClr val="C00000"/>
                </a:solidFill>
              </a:rPr>
              <a:t>СЕМИНАРЫ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КАЖДЫЙ Четверг 16</a:t>
            </a:r>
            <a:r>
              <a:rPr lang="en-US" sz="3600" b="1" dirty="0">
                <a:solidFill>
                  <a:srgbClr val="C00000"/>
                </a:solidFill>
              </a:rPr>
              <a:t>:</a:t>
            </a:r>
            <a:r>
              <a:rPr lang="ru-RU" sz="3600" b="1" dirty="0">
                <a:solidFill>
                  <a:srgbClr val="C00000"/>
                </a:solidFill>
              </a:rPr>
              <a:t>00</a:t>
            </a:r>
          </a:p>
          <a:p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1969079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95"/>
          <a:stretch/>
        </p:blipFill>
        <p:spPr>
          <a:xfrm>
            <a:off x="1" y="0"/>
            <a:ext cx="241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51"/>
            <a:ext cx="2302768" cy="70411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00100" y="1308100"/>
            <a:ext cx="105664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/>
          <p:cNvSpPr txBox="1"/>
          <p:nvPr/>
        </p:nvSpPr>
        <p:spPr>
          <a:xfrm>
            <a:off x="3985495" y="1603111"/>
            <a:ext cx="6996930" cy="2970684"/>
          </a:xfrm>
          <a:prstGeom prst="rect">
            <a:avLst/>
          </a:prstGeom>
        </p:spPr>
        <p:txBody>
          <a:bodyPr vert="horz" wrap="square" lIns="0" tIns="15874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ru-RU" sz="3200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3200" dirty="0">
                <a:latin typeface="+mj-lt"/>
                <a:cs typeface="Times New Roman"/>
              </a:rPr>
              <a:t>+7 (843)</a:t>
            </a:r>
            <a:r>
              <a:rPr lang="en-US" sz="3200" dirty="0">
                <a:latin typeface="+mj-lt"/>
                <a:cs typeface="Times New Roman"/>
              </a:rPr>
              <a:t> </a:t>
            </a:r>
            <a:r>
              <a:rPr lang="ru-RU" sz="3200" dirty="0">
                <a:latin typeface="+mj-lt"/>
                <a:cs typeface="Times New Roman"/>
              </a:rPr>
              <a:t>212-13-19 Операторы РМЦ РТ </a:t>
            </a:r>
            <a:endParaRPr lang="en-US" sz="3200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en-US" sz="3200" dirty="0">
                <a:latin typeface="+mj-lt"/>
                <a:cs typeface="Arial"/>
                <a:hlinkClick r:id="rId4"/>
              </a:rPr>
              <a:t>mc@mail.zakazrf.ru</a:t>
            </a:r>
            <a:endParaRPr lang="ru-RU" sz="32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ru-RU" sz="3200" dirty="0">
                <a:latin typeface="+mj-lt"/>
                <a:cs typeface="Arial"/>
              </a:rPr>
              <a:t>Поддержка пользователей:</a:t>
            </a:r>
          </a:p>
          <a:p>
            <a:pPr>
              <a:lnSpc>
                <a:spcPct val="100000"/>
              </a:lnSpc>
            </a:pPr>
            <a:r>
              <a:rPr lang="ru-RU" sz="3200" dirty="0">
                <a:latin typeface="+mj-lt"/>
                <a:cs typeface="Arial"/>
              </a:rPr>
              <a:t>8 (800) 500-76-21 -  Круглосуточный</a:t>
            </a:r>
          </a:p>
          <a:p>
            <a:pPr>
              <a:lnSpc>
                <a:spcPct val="100000"/>
              </a:lnSpc>
            </a:pPr>
            <a:r>
              <a:rPr lang="ru-RU" sz="3200" dirty="0">
                <a:latin typeface="+mj-lt"/>
                <a:cs typeface="Arial"/>
              </a:rPr>
              <a:t>info@mail.agzrt.ru </a:t>
            </a:r>
            <a:endParaRPr sz="3200" dirty="0">
              <a:latin typeface="+mj-lt"/>
              <a:cs typeface="Arial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3928684" y="5395730"/>
            <a:ext cx="5782311" cy="11150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93838">
              <a:spcBef>
                <a:spcPts val="95"/>
              </a:spcBef>
            </a:pPr>
            <a:r>
              <a:rPr lang="en-US" sz="2500" dirty="0">
                <a:latin typeface="Arial"/>
                <a:cs typeface="Arial"/>
              </a:rPr>
              <a:t>      </a:t>
            </a:r>
            <a:r>
              <a:rPr sz="2500" b="1" dirty="0">
                <a:latin typeface="Arial"/>
                <a:cs typeface="Arial"/>
                <a:hlinkClick r:id="rId5"/>
              </a:rPr>
              <a:t>www.</a:t>
            </a:r>
            <a:r>
              <a:rPr lang="en-US" sz="2500" b="1" dirty="0">
                <a:latin typeface="Arial"/>
                <a:cs typeface="Arial"/>
                <a:hlinkClick r:id="rId5"/>
              </a:rPr>
              <a:t>agzrt</a:t>
            </a:r>
            <a:r>
              <a:rPr sz="2500" b="1" dirty="0">
                <a:latin typeface="Arial"/>
                <a:cs typeface="Arial"/>
                <a:hlinkClick r:id="rId5"/>
              </a:rPr>
              <a:t>.ru</a:t>
            </a:r>
            <a:endParaRPr sz="2500" dirty="0">
              <a:latin typeface="Arial"/>
              <a:cs typeface="Arial"/>
            </a:endParaRPr>
          </a:p>
          <a:p>
            <a:pPr algn="ctr">
              <a:spcBef>
                <a:spcPts val="2011"/>
              </a:spcBef>
            </a:pPr>
            <a:r>
              <a:rPr lang="ru-RU" sz="1500" b="1" spc="-5" dirty="0">
                <a:solidFill>
                  <a:srgbClr val="85878F"/>
                </a:solidFill>
                <a:latin typeface="Arial"/>
                <a:cs typeface="Arial"/>
              </a:rPr>
              <a:t>420021, Казань, ул. Московская, 55.</a:t>
            </a:r>
            <a:r>
              <a:rPr lang="en-US" sz="1500" b="1" spc="-5" dirty="0">
                <a:solidFill>
                  <a:srgbClr val="85878F"/>
                </a:solidFill>
                <a:latin typeface="Arial"/>
                <a:cs typeface="Arial"/>
              </a:rPr>
              <a:t/>
            </a:r>
            <a:br>
              <a:rPr lang="en-US" sz="1500" b="1" spc="-5" dirty="0">
                <a:solidFill>
                  <a:srgbClr val="85878F"/>
                </a:solidFill>
                <a:latin typeface="Arial"/>
                <a:cs typeface="Arial"/>
              </a:rPr>
            </a:br>
            <a:r>
              <a:rPr lang="ru-RU" sz="1500" b="1" spc="-5" dirty="0">
                <a:solidFill>
                  <a:srgbClr val="85878F"/>
                </a:solidFill>
                <a:latin typeface="Arial"/>
                <a:cs typeface="Arial"/>
              </a:rPr>
              <a:t>8 (843) 292-95-77 (факс - 87)</a:t>
            </a:r>
            <a:r>
              <a:rPr lang="en-US" sz="1500" b="1" spc="-5" dirty="0">
                <a:solidFill>
                  <a:srgbClr val="85878F"/>
                </a:solidFill>
                <a:latin typeface="Arial"/>
                <a:cs typeface="Arial"/>
              </a:rPr>
              <a:t> </a:t>
            </a:r>
            <a:r>
              <a:rPr lang="ru-RU" sz="1500" b="1" spc="-5" dirty="0">
                <a:solidFill>
                  <a:srgbClr val="85878F"/>
                </a:solidFill>
                <a:latin typeface="Arial"/>
                <a:cs typeface="Arial"/>
              </a:rPr>
              <a:t>http://agzrt.ru/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15848" y="300189"/>
            <a:ext cx="6007039" cy="707883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pPr marL="953203">
              <a:spcBef>
                <a:spcPts val="125"/>
              </a:spcBef>
            </a:pPr>
            <a:r>
              <a:rPr lang="ru-RU" sz="4000" spc="11" dirty="0">
                <a:latin typeface="+mj-lt"/>
                <a:cs typeface="Arial"/>
              </a:rPr>
              <a:t>Спасибо за</a:t>
            </a:r>
            <a:r>
              <a:rPr lang="ru-RU" sz="4000" spc="-35" dirty="0">
                <a:latin typeface="+mj-lt"/>
                <a:cs typeface="Arial"/>
              </a:rPr>
              <a:t> </a:t>
            </a:r>
            <a:r>
              <a:rPr lang="ru-RU" sz="4000" spc="11" dirty="0">
                <a:latin typeface="+mj-lt"/>
                <a:cs typeface="Arial"/>
              </a:rPr>
              <a:t>внимание!</a:t>
            </a:r>
            <a:endParaRPr lang="ru-RU" sz="4000" dirty="0">
              <a:latin typeface="+mj-lt"/>
              <a:cs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649" y="4141464"/>
            <a:ext cx="381531" cy="3815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CAAA2BE-A79C-4779-A010-B0193A23DD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73" y="2197074"/>
            <a:ext cx="318607" cy="3186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BAE851-0B2F-41A5-9ED8-7B6CD85A0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2649" y="2706922"/>
            <a:ext cx="381531" cy="3815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AE85E24-2DC7-4905-875B-9C12C54D3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37" y="3604105"/>
            <a:ext cx="462753" cy="4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3103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95"/>
          <a:stretch/>
        </p:blipFill>
        <p:spPr>
          <a:xfrm>
            <a:off x="1" y="0"/>
            <a:ext cx="2413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3" y="190421"/>
            <a:ext cx="9461500" cy="109238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Основная проблема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0" dirty="0">
                <a:solidFill>
                  <a:schemeClr val="accent6">
                    <a:lumMod val="50000"/>
                  </a:schemeClr>
                </a:solidFill>
              </a:rPr>
              <a:t>в решении задачи продвижения  товаров на рынки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553"/>
            <a:ext cx="2302768" cy="70411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00100" y="1308100"/>
            <a:ext cx="105664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2413001" y="4457700"/>
            <a:ext cx="8953499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2540003" y="3936911"/>
            <a:ext cx="9461500" cy="8382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2632">
              <a:defRPr/>
            </a:pPr>
            <a:r>
              <a:rPr lang="ru-RU" sz="2400" dirty="0">
                <a:solidFill>
                  <a:srgbClr val="70AD47">
                    <a:lumMod val="50000"/>
                  </a:srgbClr>
                </a:solidFill>
              </a:rPr>
              <a:t>Предложение:</a:t>
            </a:r>
          </a:p>
          <a:p>
            <a:pPr defTabSz="912632">
              <a:defRPr/>
            </a:pPr>
            <a:r>
              <a:rPr lang="en-US" sz="1100" dirty="0">
                <a:solidFill>
                  <a:srgbClr val="70AD47">
                    <a:lumMod val="50000"/>
                  </a:srgbClr>
                </a:solidFill>
              </a:rPr>
              <a:t/>
            </a:r>
            <a:br>
              <a:rPr lang="en-US" sz="1100" dirty="0">
                <a:solidFill>
                  <a:srgbClr val="70AD47">
                    <a:lumMod val="50000"/>
                  </a:srgbClr>
                </a:solidFill>
              </a:rPr>
            </a:br>
            <a:r>
              <a:rPr lang="ru-RU" sz="1100" dirty="0">
                <a:solidFill>
                  <a:srgbClr val="70AD47">
                    <a:lumMod val="50000"/>
                  </a:srgbClr>
                </a:solidFill>
              </a:rPr>
              <a:t/>
            </a:r>
            <a:br>
              <a:rPr lang="ru-RU" sz="1100" dirty="0">
                <a:solidFill>
                  <a:srgbClr val="70AD47">
                    <a:lumMod val="50000"/>
                  </a:srgbClr>
                </a:solidFill>
              </a:rPr>
            </a:br>
            <a:endParaRPr lang="ru-RU" sz="1100" b="0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5103" y="1527633"/>
            <a:ext cx="8851900" cy="2154435"/>
          </a:xfrm>
          <a:prstGeom prst="rect">
            <a:avLst/>
          </a:prstGeom>
          <a:noFill/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Отсутствие информации о номенклатуре, кооперационных связях, </a:t>
            </a:r>
            <a:r>
              <a:rPr lang="ru-RU" sz="2400" b="1">
                <a:solidFill>
                  <a:prstClr val="black"/>
                </a:solidFill>
                <a:latin typeface="Calibri" panose="020F0502020204030204"/>
              </a:rPr>
              <a:t>объемах производимой и закупаемой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продукции предприятиями, осуществляющими свою деятельность на территории Республики Татарстан</a:t>
            </a:r>
          </a:p>
          <a:p>
            <a:pPr defTabSz="912632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defTabSz="912632"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0262880-FA96-4C91-99B9-07C952B95F25}"/>
              </a:ext>
            </a:extLst>
          </p:cNvPr>
          <p:cNvSpPr/>
          <p:nvPr/>
        </p:nvSpPr>
        <p:spPr>
          <a:xfrm>
            <a:off x="2674764" y="4830916"/>
            <a:ext cx="7857461" cy="14261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718" rIns="91284" bIns="45718" rtlCol="0" anchor="ctr"/>
          <a:lstStyle/>
          <a:p>
            <a:pPr algn="ctr" defTabSz="912632">
              <a:defRPr/>
            </a:pPr>
            <a:endParaRPr lang="ru-RU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80CE614-BA17-4E7A-8B58-584ECEA611C3}"/>
              </a:ext>
            </a:extLst>
          </p:cNvPr>
          <p:cNvSpPr txBox="1"/>
          <p:nvPr/>
        </p:nvSpPr>
        <p:spPr>
          <a:xfrm>
            <a:off x="2912183" y="5001901"/>
            <a:ext cx="8851900" cy="1405513"/>
          </a:xfrm>
          <a:prstGeom prst="rect">
            <a:avLst/>
          </a:prstGeom>
          <a:noFill/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r>
              <a:rPr lang="ru-RU" sz="2400" dirty="0">
                <a:solidFill>
                  <a:prstClr val="white"/>
                </a:solidFill>
                <a:latin typeface="Calibri" panose="020F0502020204030204"/>
              </a:rPr>
              <a:t>Создать </a:t>
            </a:r>
            <a:r>
              <a:rPr lang="ru-RU" sz="2400">
                <a:solidFill>
                  <a:prstClr val="white"/>
                </a:solidFill>
                <a:latin typeface="Calibri" panose="020F0502020204030204"/>
              </a:rPr>
              <a:t>новую модель </a:t>
            </a:r>
            <a:r>
              <a:rPr lang="ru-RU" sz="2400" dirty="0">
                <a:solidFill>
                  <a:prstClr val="white"/>
                </a:solidFill>
                <a:latin typeface="Calibri" panose="020F0502020204030204"/>
              </a:rPr>
              <a:t>экономического управления, позволяющую решить эту проблему </a:t>
            </a:r>
          </a:p>
          <a:p>
            <a:pPr defTabSz="912632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defTabSz="912632"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5583E0E-099D-45E8-BA95-2F1344C35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-857" r="53310" b="857"/>
          <a:stretch/>
        </p:blipFill>
        <p:spPr>
          <a:xfrm>
            <a:off x="164432" y="1616708"/>
            <a:ext cx="2033633" cy="46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124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b="74126"/>
          <a:stretch/>
        </p:blipFill>
        <p:spPr>
          <a:xfrm>
            <a:off x="0" y="17911"/>
            <a:ext cx="12192000" cy="120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7324" y="127957"/>
            <a:ext cx="11135488" cy="1077219"/>
          </a:xfrm>
          <a:prstGeom prst="rect">
            <a:avLst/>
          </a:prstGeom>
          <a:noFill/>
        </p:spPr>
        <p:txBody>
          <a:bodyPr wrap="square" lIns="91284" tIns="45718" rIns="91284" bIns="45718" rtlCol="0">
            <a:spAutoFit/>
          </a:bodyPr>
          <a:lstStyle/>
          <a:p>
            <a:pPr defTabSz="912632"/>
            <a:r>
              <a:rPr lang="ru-RU" sz="3200" b="1" dirty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ОСНОВНЫЕ </a:t>
            </a:r>
            <a:r>
              <a:rPr lang="ru-RU" sz="3200" b="1"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ЭЛЕМЕНТЫ МОДЕЛИ </a:t>
            </a:r>
            <a:r>
              <a:rPr lang="ru-RU" sz="3200" b="1" dirty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РМЦ </a:t>
            </a:r>
            <a:br>
              <a:rPr lang="ru-RU" sz="3200" b="1" dirty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</a:br>
            <a:r>
              <a:rPr lang="ru-RU" sz="3200" b="1" dirty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</a:rPr>
              <a:t>РЕСПУБЛИКИ ТАТАРСТАН: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" y="1276454"/>
            <a:ext cx="10744200" cy="384719"/>
          </a:xfrm>
          <a:prstGeom prst="rect">
            <a:avLst/>
          </a:prstGeom>
          <a:noFill/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1933" y="1463235"/>
            <a:ext cx="6899267" cy="5940084"/>
          </a:xfrm>
          <a:prstGeom prst="rect">
            <a:avLst/>
          </a:prstGeom>
          <a:noFill/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r>
              <a:rPr lang="ru-RU" b="1" dirty="0">
                <a:solidFill>
                  <a:prstClr val="black"/>
                </a:solidFill>
                <a:latin typeface="Calibri Light" panose="020F0302020204030204"/>
              </a:rPr>
              <a:t>Гарантированный государственный и муниципальный заказ.</a:t>
            </a:r>
          </a:p>
          <a:p>
            <a:pPr defTabSz="912632">
              <a:defRPr/>
            </a:pPr>
            <a:r>
              <a:rPr lang="ru-RU" b="1" dirty="0">
                <a:solidFill>
                  <a:prstClr val="black"/>
                </a:solidFill>
                <a:latin typeface="Calibri Light" panose="020F0302020204030204"/>
              </a:rPr>
              <a:t>Корпоративные и коммерческие закупки.</a:t>
            </a:r>
          </a:p>
          <a:p>
            <a:pPr defTabSz="912632">
              <a:defRPr/>
            </a:pPr>
            <a:endParaRPr lang="ru-RU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/>
            <a:r>
              <a:rPr lang="ru-RU" b="1" dirty="0">
                <a:solidFill>
                  <a:prstClr val="black"/>
                </a:solidFill>
                <a:latin typeface="Calibri Light" panose="020F0302020204030204"/>
              </a:rPr>
              <a:t>Электронные </a:t>
            </a:r>
            <a:r>
              <a:rPr lang="ru-RU" b="1">
                <a:solidFill>
                  <a:prstClr val="black"/>
                </a:solidFill>
                <a:latin typeface="Calibri Light" panose="020F0302020204030204"/>
              </a:rPr>
              <a:t>каталоги производимой и закупаемой  </a:t>
            </a:r>
            <a:r>
              <a:rPr lang="ru-RU" b="1" dirty="0">
                <a:solidFill>
                  <a:prstClr val="black"/>
                </a:solidFill>
                <a:latin typeface="Calibri Light" panose="020F0302020204030204"/>
              </a:rPr>
              <a:t>продукции товаропроизводителей  Республики Татарстан</a:t>
            </a:r>
          </a:p>
          <a:p>
            <a:pPr defTabSz="912632"/>
            <a:endParaRPr lang="ru-RU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/>
            <a:endParaRPr lang="ru-RU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/>
            <a:r>
              <a:rPr lang="ru-RU" b="1" dirty="0">
                <a:solidFill>
                  <a:prstClr val="black"/>
                </a:solidFill>
                <a:latin typeface="Calibri Light" panose="020F0302020204030204"/>
              </a:rPr>
              <a:t>Агрегатор функций «Биржевая площадка»</a:t>
            </a:r>
          </a:p>
          <a:p>
            <a:pPr defTabSz="912632">
              <a:defRPr/>
            </a:pPr>
            <a:endParaRPr lang="en-US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>
              <a:defRPr/>
            </a:pPr>
            <a:endParaRPr lang="ru-RU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/>
            <a:r>
              <a:rPr lang="ru-RU" b="1" dirty="0">
                <a:solidFill>
                  <a:prstClr val="black"/>
                </a:solidFill>
                <a:latin typeface="Calibri Light" panose="020F0302020204030204"/>
              </a:rPr>
              <a:t>Электронные торговые площадки ОСЭТ</a:t>
            </a:r>
          </a:p>
          <a:p>
            <a:pPr defTabSz="912632">
              <a:defRPr/>
            </a:pPr>
            <a:endParaRPr lang="ru-RU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/>
            <a:endParaRPr lang="ru-RU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/>
            <a:r>
              <a:rPr lang="ru-RU" b="1" dirty="0">
                <a:solidFill>
                  <a:prstClr val="black"/>
                </a:solidFill>
                <a:latin typeface="Calibri Light" panose="020F0302020204030204"/>
              </a:rPr>
              <a:t>Ресурс «Инвестиционные ниши»</a:t>
            </a:r>
          </a:p>
          <a:p>
            <a:pPr defTabSz="912632"/>
            <a:endParaRPr lang="ru-RU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/>
            <a:endParaRPr lang="ru-RU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/>
            <a:r>
              <a:rPr lang="ru-RU" b="1" dirty="0">
                <a:solidFill>
                  <a:prstClr val="black"/>
                </a:solidFill>
                <a:latin typeface="Calibri Light" panose="020F0302020204030204"/>
              </a:rPr>
              <a:t>Ресурс информационной поддержки и статистики</a:t>
            </a:r>
          </a:p>
          <a:p>
            <a:pPr defTabSz="912632"/>
            <a:endParaRPr lang="ru-RU" b="1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/>
            <a:endParaRPr lang="ru-RU" dirty="0">
              <a:solidFill>
                <a:prstClr val="black"/>
              </a:solidFill>
              <a:latin typeface="Calibri Light" panose="020F0302020204030204"/>
            </a:endParaRPr>
          </a:p>
          <a:p>
            <a:pPr defTabSz="912632"/>
            <a:endParaRPr lang="ru-RU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43" y="1393788"/>
            <a:ext cx="501041" cy="830997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r>
              <a:rPr lang="ru-RU" sz="4800" dirty="0">
                <a:solidFill>
                  <a:srgbClr val="70AD47">
                    <a:lumMod val="75000"/>
                    <a:alpha val="43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60564" y="2291687"/>
            <a:ext cx="501041" cy="830997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r>
              <a:rPr lang="ru-RU" sz="4800" dirty="0">
                <a:solidFill>
                  <a:srgbClr val="70AD47">
                    <a:lumMod val="75000"/>
                    <a:alpha val="43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47864" y="3266661"/>
            <a:ext cx="501041" cy="830997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r>
              <a:rPr lang="ru-RU" sz="4800" dirty="0">
                <a:solidFill>
                  <a:srgbClr val="70AD47">
                    <a:lumMod val="75000"/>
                    <a:alpha val="43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47864" y="4133295"/>
            <a:ext cx="501041" cy="830997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r>
              <a:rPr lang="ru-RU" sz="4800" dirty="0">
                <a:solidFill>
                  <a:srgbClr val="70AD47">
                    <a:lumMod val="75000"/>
                    <a:alpha val="43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6B0C21E-44C3-41AF-A6D0-D606AA414364}"/>
              </a:ext>
            </a:extLst>
          </p:cNvPr>
          <p:cNvSpPr txBox="1"/>
          <p:nvPr/>
        </p:nvSpPr>
        <p:spPr>
          <a:xfrm>
            <a:off x="2147864" y="4987883"/>
            <a:ext cx="501041" cy="830997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r>
              <a:rPr lang="ru-RU" sz="4800" dirty="0">
                <a:solidFill>
                  <a:srgbClr val="70AD47">
                    <a:lumMod val="75000"/>
                    <a:alpha val="43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432D3E1-4C3A-4B64-8289-6415A7D9F3D8}"/>
              </a:ext>
            </a:extLst>
          </p:cNvPr>
          <p:cNvSpPr txBox="1"/>
          <p:nvPr/>
        </p:nvSpPr>
        <p:spPr>
          <a:xfrm>
            <a:off x="2147864" y="5838307"/>
            <a:ext cx="501041" cy="830997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lIns="91284" tIns="45718" rIns="91284" bIns="45718" rtlCol="0">
            <a:spAutoFit/>
          </a:bodyPr>
          <a:lstStyle/>
          <a:p>
            <a:pPr defTabSz="912632">
              <a:defRPr/>
            </a:pPr>
            <a:r>
              <a:rPr lang="ru-RU" sz="4800" dirty="0">
                <a:solidFill>
                  <a:srgbClr val="70AD47">
                    <a:lumMod val="75000"/>
                    <a:alpha val="43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" name="Picture 2" descr="Картинки по запросу &quot;ресурсы&quot;">
            <a:extLst>
              <a:ext uri="{FF2B5EF4-FFF2-40B4-BE49-F238E27FC236}">
                <a16:creationId xmlns="" xmlns:a16="http://schemas.microsoft.com/office/drawing/2014/main" id="{DA52DCC4-4397-4819-AA0A-4761B1C01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9" r="28450"/>
          <a:stretch/>
        </p:blipFill>
        <p:spPr bwMode="auto">
          <a:xfrm>
            <a:off x="163299" y="384701"/>
            <a:ext cx="1862032" cy="608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568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b="74127"/>
          <a:stretch/>
        </p:blipFill>
        <p:spPr>
          <a:xfrm>
            <a:off x="0" y="4860699"/>
            <a:ext cx="12192000" cy="2003903"/>
          </a:xfrm>
          <a:prstGeom prst="rect">
            <a:avLst/>
          </a:prstGeom>
        </p:spPr>
      </p:pic>
      <p:sp>
        <p:nvSpPr>
          <p:cNvPr id="49156" name="Прямоугольник 4"/>
          <p:cNvSpPr>
            <a:spLocks noChangeArrowheads="1"/>
          </p:cNvSpPr>
          <p:nvPr/>
        </p:nvSpPr>
        <p:spPr bwMode="auto">
          <a:xfrm>
            <a:off x="717555" y="268905"/>
            <a:ext cx="286468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46" tIns="45718" rIns="9054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ИДЕОЛОГИЯ</a:t>
            </a:r>
          </a:p>
        </p:txBody>
      </p:sp>
      <p:sp>
        <p:nvSpPr>
          <p:cNvPr id="57" name="Скругленный прямоугольник 15">
            <a:extLst>
              <a:ext uri="{FF2B5EF4-FFF2-40B4-BE49-F238E27FC236}">
                <a16:creationId xmlns="" xmlns:a16="http://schemas.microsoft.com/office/drawing/2014/main" id="{3E038E38-81A7-4F11-887A-8D6085FBA6FF}"/>
              </a:ext>
            </a:extLst>
          </p:cNvPr>
          <p:cNvSpPr/>
          <p:nvPr/>
        </p:nvSpPr>
        <p:spPr>
          <a:xfrm>
            <a:off x="4086395" y="2109776"/>
            <a:ext cx="1902076" cy="530309"/>
          </a:xfrm>
          <a:prstGeom prst="roundRect">
            <a:avLst>
              <a:gd name="adj" fmla="val 0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sp>
        <p:nvSpPr>
          <p:cNvPr id="58" name="Скругленный прямоугольник 11">
            <a:extLst>
              <a:ext uri="{FF2B5EF4-FFF2-40B4-BE49-F238E27FC236}">
                <a16:creationId xmlns="" xmlns:a16="http://schemas.microsoft.com/office/drawing/2014/main" id="{CCD802D2-8049-4E84-AF2E-B30EF220F73A}"/>
              </a:ext>
            </a:extLst>
          </p:cNvPr>
          <p:cNvSpPr/>
          <p:nvPr/>
        </p:nvSpPr>
        <p:spPr>
          <a:xfrm>
            <a:off x="4089965" y="1255237"/>
            <a:ext cx="1894272" cy="693937"/>
          </a:xfrm>
          <a:prstGeom prst="roundRect">
            <a:avLst>
              <a:gd name="adj" fmla="val 0"/>
            </a:avLst>
          </a:prstGeom>
          <a:solidFill>
            <a:srgbClr val="D62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grpSp>
        <p:nvGrpSpPr>
          <p:cNvPr id="59" name="Группа 9">
            <a:extLst>
              <a:ext uri="{FF2B5EF4-FFF2-40B4-BE49-F238E27FC236}">
                <a16:creationId xmlns="" xmlns:a16="http://schemas.microsoft.com/office/drawing/2014/main" id="{9BEB51CF-F4E5-4AF9-A8C5-63F1095DA8B5}"/>
              </a:ext>
            </a:extLst>
          </p:cNvPr>
          <p:cNvGrpSpPr>
            <a:grpSpLocks/>
          </p:cNvGrpSpPr>
          <p:nvPr/>
        </p:nvGrpSpPr>
        <p:grpSpPr bwMode="auto">
          <a:xfrm>
            <a:off x="6224504" y="2044319"/>
            <a:ext cx="3827344" cy="3379085"/>
            <a:chOff x="2333697" y="2352036"/>
            <a:chExt cx="5271634" cy="4832332"/>
          </a:xfrm>
        </p:grpSpPr>
        <p:pic>
          <p:nvPicPr>
            <p:cNvPr id="60" name="Picture 2">
              <a:extLst>
                <a:ext uri="{FF2B5EF4-FFF2-40B4-BE49-F238E27FC236}">
                  <a16:creationId xmlns="" xmlns:a16="http://schemas.microsoft.com/office/drawing/2014/main" id="{BED21F3C-E167-48F8-8D39-4A6BE5D9F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09865" y="2578535"/>
              <a:ext cx="4778138" cy="31517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4">
              <a:extLst>
                <a:ext uri="{FF2B5EF4-FFF2-40B4-BE49-F238E27FC236}">
                  <a16:creationId xmlns="" xmlns:a16="http://schemas.microsoft.com/office/drawing/2014/main" id="{EF965D5C-55A0-4701-8883-C31AF78B2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697" y="2352036"/>
              <a:ext cx="5271634" cy="4832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B0C268DE-EB91-452B-B0B8-288EEC5B2BA0}"/>
              </a:ext>
            </a:extLst>
          </p:cNvPr>
          <p:cNvSpPr/>
          <p:nvPr/>
        </p:nvSpPr>
        <p:spPr>
          <a:xfrm>
            <a:off x="4172077" y="1341428"/>
            <a:ext cx="1714795" cy="502573"/>
          </a:xfrm>
          <a:prstGeom prst="rect">
            <a:avLst/>
          </a:prstGeom>
        </p:spPr>
        <p:txBody>
          <a:bodyPr wrap="square" lIns="90546" tIns="45718" rIns="9054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3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Заказчики - покупатели</a:t>
            </a:r>
          </a:p>
        </p:txBody>
      </p:sp>
      <p:sp>
        <p:nvSpPr>
          <p:cNvPr id="63" name="Прямоугольник 13">
            <a:extLst>
              <a:ext uri="{FF2B5EF4-FFF2-40B4-BE49-F238E27FC236}">
                <a16:creationId xmlns="" xmlns:a16="http://schemas.microsoft.com/office/drawing/2014/main" id="{7C91E6FE-609F-4A05-AD8C-AEC7BBDDB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395" y="2101388"/>
            <a:ext cx="1902076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46" tIns="45718" rIns="9054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Tahoma" panose="020B0604030504040204" pitchFamily="34" charset="0"/>
                <a:cs typeface="Tahoma" panose="020B0604030504040204" pitchFamily="34" charset="0"/>
              </a:rPr>
              <a:t>Бюджетные </a:t>
            </a:r>
            <a:endParaRPr lang="en-US" altLang="ru-RU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ru-RU" altLang="ru-RU" sz="1200" b="1" dirty="0">
                <a:latin typeface="Tahoma" panose="020B0604030504040204" pitchFamily="34" charset="0"/>
                <a:cs typeface="Tahoma" panose="020B0604030504040204" pitchFamily="34" charset="0"/>
              </a:rPr>
              <a:t>закупки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="" xmlns:a16="http://schemas.microsoft.com/office/drawing/2014/main" id="{EC98FB3E-49F9-49D7-A391-36DBAF3BE2FF}"/>
              </a:ext>
            </a:extLst>
          </p:cNvPr>
          <p:cNvGrpSpPr>
            <a:grpSpLocks/>
          </p:cNvGrpSpPr>
          <p:nvPr/>
        </p:nvGrpSpPr>
        <p:grpSpPr bwMode="auto">
          <a:xfrm>
            <a:off x="4025704" y="2739952"/>
            <a:ext cx="2034733" cy="461664"/>
            <a:chOff x="400050" y="2360323"/>
            <a:chExt cx="1655220" cy="372799"/>
          </a:xfrm>
        </p:grpSpPr>
        <p:sp>
          <p:nvSpPr>
            <p:cNvPr id="65" name="Скругленный прямоугольник 16">
              <a:extLst>
                <a:ext uri="{FF2B5EF4-FFF2-40B4-BE49-F238E27FC236}">
                  <a16:creationId xmlns="" xmlns:a16="http://schemas.microsoft.com/office/drawing/2014/main" id="{C95490AD-C83D-4547-B6CF-B504637B15B4}"/>
                </a:ext>
              </a:extLst>
            </p:cNvPr>
            <p:cNvSpPr/>
            <p:nvPr/>
          </p:nvSpPr>
          <p:spPr>
            <a:xfrm>
              <a:off x="454007" y="2369875"/>
              <a:ext cx="1547305" cy="35818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05281">
                <a:defRPr/>
              </a:pPr>
              <a:endParaRPr lang="ru-RU" sz="2400"/>
            </a:p>
          </p:txBody>
        </p:sp>
        <p:sp>
          <p:nvSpPr>
            <p:cNvPr id="66" name="Прямоугольник 14">
              <a:extLst>
                <a:ext uri="{FF2B5EF4-FFF2-40B4-BE49-F238E27FC236}">
                  <a16:creationId xmlns="" xmlns:a16="http://schemas.microsoft.com/office/drawing/2014/main" id="{6F339D9F-ABC4-44F5-8515-835C4484D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50" y="2360323"/>
              <a:ext cx="1655220" cy="372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12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Тарифообразующие</a:t>
              </a:r>
              <a:r>
                <a:rPr lang="ru-RU" altLang="ru-RU" sz="12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 eaLnBrk="1" hangingPunct="1"/>
              <a:r>
                <a:rPr lang="ru-RU" altLang="ru-RU" sz="1200" b="1" dirty="0">
                  <a:latin typeface="Tahoma" panose="020B0604030504040204" pitchFamily="34" charset="0"/>
                  <a:cs typeface="Tahoma" panose="020B0604030504040204" pitchFamily="34" charset="0"/>
                </a:rPr>
                <a:t>предприятия</a:t>
              </a:r>
            </a:p>
          </p:txBody>
        </p:sp>
      </p:grpSp>
      <p:sp>
        <p:nvSpPr>
          <p:cNvPr id="67" name="Равнобедренный треугольник 66">
            <a:extLst>
              <a:ext uri="{FF2B5EF4-FFF2-40B4-BE49-F238E27FC236}">
                <a16:creationId xmlns="" xmlns:a16="http://schemas.microsoft.com/office/drawing/2014/main" id="{55589097-42C8-4F76-88E8-E0573CD58749}"/>
              </a:ext>
            </a:extLst>
          </p:cNvPr>
          <p:cNvSpPr/>
          <p:nvPr/>
        </p:nvSpPr>
        <p:spPr>
          <a:xfrm rot="5400000">
            <a:off x="5996165" y="2263348"/>
            <a:ext cx="346971" cy="15411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sp>
        <p:nvSpPr>
          <p:cNvPr id="68" name="Равнобедренный треугольник 67">
            <a:extLst>
              <a:ext uri="{FF2B5EF4-FFF2-40B4-BE49-F238E27FC236}">
                <a16:creationId xmlns="" xmlns:a16="http://schemas.microsoft.com/office/drawing/2014/main" id="{708884FB-A1FE-4A4B-84DB-266B2CA9134B}"/>
              </a:ext>
            </a:extLst>
          </p:cNvPr>
          <p:cNvSpPr/>
          <p:nvPr/>
        </p:nvSpPr>
        <p:spPr>
          <a:xfrm rot="5400000">
            <a:off x="5996165" y="3425396"/>
            <a:ext cx="346971" cy="15411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sp>
        <p:nvSpPr>
          <p:cNvPr id="69" name="Скругленный прямоугольник 19">
            <a:extLst>
              <a:ext uri="{FF2B5EF4-FFF2-40B4-BE49-F238E27FC236}">
                <a16:creationId xmlns="" xmlns:a16="http://schemas.microsoft.com/office/drawing/2014/main" id="{93F6D40B-2AF5-4129-A7CA-152CC243FF56}"/>
              </a:ext>
            </a:extLst>
          </p:cNvPr>
          <p:cNvSpPr/>
          <p:nvPr/>
        </p:nvSpPr>
        <p:spPr>
          <a:xfrm>
            <a:off x="10231985" y="3100018"/>
            <a:ext cx="1904027" cy="741251"/>
          </a:xfrm>
          <a:prstGeom prst="roundRect">
            <a:avLst>
              <a:gd name="adj" fmla="val 0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sp>
        <p:nvSpPr>
          <p:cNvPr id="70" name="Скругленный прямоугольник 20">
            <a:extLst>
              <a:ext uri="{FF2B5EF4-FFF2-40B4-BE49-F238E27FC236}">
                <a16:creationId xmlns="" xmlns:a16="http://schemas.microsoft.com/office/drawing/2014/main" id="{EB2789CC-9FFF-498F-8AD3-77DDF838B74B}"/>
              </a:ext>
            </a:extLst>
          </p:cNvPr>
          <p:cNvSpPr/>
          <p:nvPr/>
        </p:nvSpPr>
        <p:spPr>
          <a:xfrm>
            <a:off x="10231985" y="2205263"/>
            <a:ext cx="1904027" cy="757023"/>
          </a:xfrm>
          <a:prstGeom prst="roundRect">
            <a:avLst>
              <a:gd name="adj" fmla="val 0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sp>
        <p:nvSpPr>
          <p:cNvPr id="71" name="Скругленный прямоугольник 21">
            <a:extLst>
              <a:ext uri="{FF2B5EF4-FFF2-40B4-BE49-F238E27FC236}">
                <a16:creationId xmlns="" xmlns:a16="http://schemas.microsoft.com/office/drawing/2014/main" id="{9A42622A-AAD9-4D5B-B21E-E2E06D8ACB2B}"/>
              </a:ext>
            </a:extLst>
          </p:cNvPr>
          <p:cNvSpPr/>
          <p:nvPr/>
        </p:nvSpPr>
        <p:spPr>
          <a:xfrm>
            <a:off x="10237940" y="1223130"/>
            <a:ext cx="1892321" cy="693937"/>
          </a:xfrm>
          <a:prstGeom prst="roundRect">
            <a:avLst>
              <a:gd name="adj" fmla="val 0"/>
            </a:avLst>
          </a:prstGeom>
          <a:solidFill>
            <a:srgbClr val="138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D50CA2F1-122E-4774-853A-408662337A8D}"/>
              </a:ext>
            </a:extLst>
          </p:cNvPr>
          <p:cNvSpPr/>
          <p:nvPr/>
        </p:nvSpPr>
        <p:spPr>
          <a:xfrm>
            <a:off x="10318264" y="1309320"/>
            <a:ext cx="1716745" cy="502573"/>
          </a:xfrm>
          <a:prstGeom prst="rect">
            <a:avLst/>
          </a:prstGeom>
        </p:spPr>
        <p:txBody>
          <a:bodyPr wrap="square" lIns="90546" tIns="45718" rIns="9054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3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Поставщики продукции</a:t>
            </a:r>
          </a:p>
        </p:txBody>
      </p:sp>
      <p:sp>
        <p:nvSpPr>
          <p:cNvPr id="73" name="Прямоугольник 23">
            <a:extLst>
              <a:ext uri="{FF2B5EF4-FFF2-40B4-BE49-F238E27FC236}">
                <a16:creationId xmlns="" xmlns:a16="http://schemas.microsoft.com/office/drawing/2014/main" id="{93596844-BAC7-42A1-A34A-F273C5011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1985" y="2236934"/>
            <a:ext cx="1904027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46" tIns="45718" rIns="9054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Tahoma" panose="020B0604030504040204" pitchFamily="34" charset="0"/>
                <a:cs typeface="Tahoma" panose="020B0604030504040204" pitchFamily="34" charset="0"/>
              </a:rPr>
              <a:t>Поставщики:</a:t>
            </a:r>
          </a:p>
          <a:p>
            <a:pPr algn="ctr" eaLnBrk="1" hangingPunct="1"/>
            <a:r>
              <a:rPr lang="ru-RU" altLang="ru-RU" sz="1200" b="1" dirty="0">
                <a:latin typeface="Tahoma" panose="020B0604030504040204" pitchFamily="34" charset="0"/>
                <a:cs typeface="Tahoma" panose="020B0604030504040204" pitchFamily="34" charset="0"/>
              </a:rPr>
              <a:t>Крупные заводы </a:t>
            </a:r>
            <a:endParaRPr lang="en-US" altLang="ru-RU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ru-RU" altLang="ru-RU" sz="1200" b="1" dirty="0">
                <a:latin typeface="Tahoma" panose="020B0604030504040204" pitchFamily="34" charset="0"/>
                <a:cs typeface="Tahoma" panose="020B0604030504040204" pitchFamily="34" charset="0"/>
              </a:rPr>
              <a:t>и предприятия</a:t>
            </a:r>
          </a:p>
        </p:txBody>
      </p:sp>
      <p:sp>
        <p:nvSpPr>
          <p:cNvPr id="74" name="Прямоугольник 24">
            <a:extLst>
              <a:ext uri="{FF2B5EF4-FFF2-40B4-BE49-F238E27FC236}">
                <a16:creationId xmlns="" xmlns:a16="http://schemas.microsoft.com/office/drawing/2014/main" id="{F5ED91DA-B217-433A-96AC-5F1AFCC20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3678" y="3142353"/>
            <a:ext cx="20327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46" tIns="45718" rIns="9054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Tahoma" panose="020B0604030504040204" pitchFamily="34" charset="0"/>
                <a:cs typeface="Tahoma" panose="020B0604030504040204" pitchFamily="34" charset="0"/>
              </a:rPr>
              <a:t>Поставщики:</a:t>
            </a:r>
          </a:p>
          <a:p>
            <a:pPr algn="ctr" eaLnBrk="1" hangingPunct="1"/>
            <a:r>
              <a:rPr lang="ru-RU" altLang="ru-RU" sz="1200" b="1" dirty="0">
                <a:latin typeface="Tahoma" panose="020B0604030504040204" pitchFamily="34" charset="0"/>
                <a:cs typeface="Tahoma" panose="020B0604030504040204" pitchFamily="34" charset="0"/>
              </a:rPr>
              <a:t>Малый и средний бизнес</a:t>
            </a:r>
          </a:p>
        </p:txBody>
      </p:sp>
      <p:sp>
        <p:nvSpPr>
          <p:cNvPr id="75" name="Равнобедренный треугольник 74">
            <a:extLst>
              <a:ext uri="{FF2B5EF4-FFF2-40B4-BE49-F238E27FC236}">
                <a16:creationId xmlns="" xmlns:a16="http://schemas.microsoft.com/office/drawing/2014/main" id="{CF311DBD-AD05-41E7-B31E-D1603BE655EB}"/>
              </a:ext>
            </a:extLst>
          </p:cNvPr>
          <p:cNvSpPr/>
          <p:nvPr/>
        </p:nvSpPr>
        <p:spPr>
          <a:xfrm rot="16200000">
            <a:off x="9910613" y="2477701"/>
            <a:ext cx="346968" cy="15606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sp>
        <p:nvSpPr>
          <p:cNvPr id="76" name="Равнобедренный треугольник 75">
            <a:extLst>
              <a:ext uri="{FF2B5EF4-FFF2-40B4-BE49-F238E27FC236}">
                <a16:creationId xmlns="" xmlns:a16="http://schemas.microsoft.com/office/drawing/2014/main" id="{2EF75467-8C83-4DD8-9884-AC05C3A05E22}"/>
              </a:ext>
            </a:extLst>
          </p:cNvPr>
          <p:cNvSpPr/>
          <p:nvPr/>
        </p:nvSpPr>
        <p:spPr>
          <a:xfrm rot="16200000">
            <a:off x="9910613" y="3375165"/>
            <a:ext cx="346968" cy="15606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sp>
        <p:nvSpPr>
          <p:cNvPr id="77" name="Равнобедренный треугольник 76">
            <a:extLst>
              <a:ext uri="{FF2B5EF4-FFF2-40B4-BE49-F238E27FC236}">
                <a16:creationId xmlns="" xmlns:a16="http://schemas.microsoft.com/office/drawing/2014/main" id="{E25164DD-F683-4C82-AD41-33D9E02C91D5}"/>
              </a:ext>
            </a:extLst>
          </p:cNvPr>
          <p:cNvSpPr/>
          <p:nvPr/>
        </p:nvSpPr>
        <p:spPr>
          <a:xfrm rot="5400000">
            <a:off x="5987697" y="2889880"/>
            <a:ext cx="346971" cy="15411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grpSp>
        <p:nvGrpSpPr>
          <p:cNvPr id="78" name="Группа 77">
            <a:extLst>
              <a:ext uri="{FF2B5EF4-FFF2-40B4-BE49-F238E27FC236}">
                <a16:creationId xmlns="" xmlns:a16="http://schemas.microsoft.com/office/drawing/2014/main" id="{2DEB5D9D-CF9C-4920-8B98-30F87FCE3FF0}"/>
              </a:ext>
            </a:extLst>
          </p:cNvPr>
          <p:cNvGrpSpPr>
            <a:grpSpLocks/>
          </p:cNvGrpSpPr>
          <p:nvPr/>
        </p:nvGrpSpPr>
        <p:grpSpPr bwMode="auto">
          <a:xfrm>
            <a:off x="4080045" y="3871374"/>
            <a:ext cx="1902075" cy="333167"/>
            <a:chOff x="648554" y="4391146"/>
            <a:chExt cx="1548736" cy="268166"/>
          </a:xfrm>
        </p:grpSpPr>
        <p:sp>
          <p:nvSpPr>
            <p:cNvPr id="79" name="Скругленный прямоугольник 34">
              <a:extLst>
                <a:ext uri="{FF2B5EF4-FFF2-40B4-BE49-F238E27FC236}">
                  <a16:creationId xmlns="" xmlns:a16="http://schemas.microsoft.com/office/drawing/2014/main" id="{878D9DF4-E67C-43E5-9F62-AC108FF247BE}"/>
                </a:ext>
              </a:extLst>
            </p:cNvPr>
            <p:cNvSpPr/>
            <p:nvPr/>
          </p:nvSpPr>
          <p:spPr>
            <a:xfrm>
              <a:off x="648554" y="4391146"/>
              <a:ext cx="1548736" cy="268166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05281">
                <a:defRPr/>
              </a:pPr>
              <a:endParaRPr lang="ru-RU" sz="2400"/>
            </a:p>
          </p:txBody>
        </p:sp>
        <p:sp>
          <p:nvSpPr>
            <p:cNvPr id="80" name="Прямоугольник 36">
              <a:extLst>
                <a:ext uri="{FF2B5EF4-FFF2-40B4-BE49-F238E27FC236}">
                  <a16:creationId xmlns="" xmlns:a16="http://schemas.microsoft.com/office/drawing/2014/main" id="{760094A9-570D-48EA-89C8-80EBD703C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554" y="4402259"/>
              <a:ext cx="1548736" cy="22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1200" b="1">
                  <a:latin typeface="Tahoma" panose="020B0604030504040204" pitchFamily="34" charset="0"/>
                  <a:cs typeface="Tahoma" panose="020B0604030504040204" pitchFamily="34" charset="0"/>
                </a:rPr>
                <a:t>Закупки «2-ой руки» 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="" xmlns:a16="http://schemas.microsoft.com/office/drawing/2014/main" id="{97349E7D-54EA-4024-AB66-6022A6206BD7}"/>
              </a:ext>
            </a:extLst>
          </p:cNvPr>
          <p:cNvGrpSpPr>
            <a:grpSpLocks/>
          </p:cNvGrpSpPr>
          <p:nvPr/>
        </p:nvGrpSpPr>
        <p:grpSpPr bwMode="auto">
          <a:xfrm>
            <a:off x="4017670" y="4311434"/>
            <a:ext cx="2032783" cy="461665"/>
            <a:chOff x="407670" y="2783233"/>
            <a:chExt cx="1655220" cy="371202"/>
          </a:xfrm>
        </p:grpSpPr>
        <p:sp>
          <p:nvSpPr>
            <p:cNvPr id="82" name="Скругленный прямоугольник 37">
              <a:extLst>
                <a:ext uri="{FF2B5EF4-FFF2-40B4-BE49-F238E27FC236}">
                  <a16:creationId xmlns="" xmlns:a16="http://schemas.microsoft.com/office/drawing/2014/main" id="{CE0C8464-29FE-4EA7-8628-2DF425043DC5}"/>
                </a:ext>
              </a:extLst>
            </p:cNvPr>
            <p:cNvSpPr/>
            <p:nvPr/>
          </p:nvSpPr>
          <p:spPr>
            <a:xfrm>
              <a:off x="461679" y="2792744"/>
              <a:ext cx="1547202" cy="358236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05281">
                <a:defRPr/>
              </a:pPr>
              <a:endParaRPr lang="ru-RU" sz="2400"/>
            </a:p>
          </p:txBody>
        </p:sp>
        <p:sp>
          <p:nvSpPr>
            <p:cNvPr id="83" name="Прямоугольник 38">
              <a:extLst>
                <a:ext uri="{FF2B5EF4-FFF2-40B4-BE49-F238E27FC236}">
                  <a16:creationId xmlns="" xmlns:a16="http://schemas.microsoft.com/office/drawing/2014/main" id="{CDD8265A-F4FB-4A8A-8CC0-D05490472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70" y="2783233"/>
              <a:ext cx="1655220" cy="371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1200" b="1">
                  <a:latin typeface="Tahoma" panose="020B0604030504040204" pitchFamily="34" charset="0"/>
                  <a:cs typeface="Tahoma" panose="020B0604030504040204" pitchFamily="34" charset="0"/>
                </a:rPr>
                <a:t>Коммерческие заказчики</a:t>
              </a:r>
            </a:p>
          </p:txBody>
        </p:sp>
      </p:grpSp>
      <p:sp>
        <p:nvSpPr>
          <p:cNvPr id="84" name="Равнобедренный треугольник 83">
            <a:extLst>
              <a:ext uri="{FF2B5EF4-FFF2-40B4-BE49-F238E27FC236}">
                <a16:creationId xmlns="" xmlns:a16="http://schemas.microsoft.com/office/drawing/2014/main" id="{CD6047F7-7A7A-4020-BE72-F1D2FDFDED1E}"/>
              </a:ext>
            </a:extLst>
          </p:cNvPr>
          <p:cNvSpPr/>
          <p:nvPr/>
        </p:nvSpPr>
        <p:spPr>
          <a:xfrm rot="5400000">
            <a:off x="6004629" y="3965148"/>
            <a:ext cx="346971" cy="15411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grpSp>
        <p:nvGrpSpPr>
          <p:cNvPr id="85" name="Группа 84">
            <a:extLst>
              <a:ext uri="{FF2B5EF4-FFF2-40B4-BE49-F238E27FC236}">
                <a16:creationId xmlns="" xmlns:a16="http://schemas.microsoft.com/office/drawing/2014/main" id="{229B343C-6BFD-497F-92D4-CE12C930C3B8}"/>
              </a:ext>
            </a:extLst>
          </p:cNvPr>
          <p:cNvGrpSpPr>
            <a:grpSpLocks/>
          </p:cNvGrpSpPr>
          <p:nvPr/>
        </p:nvGrpSpPr>
        <p:grpSpPr bwMode="auto">
          <a:xfrm>
            <a:off x="4017670" y="3286072"/>
            <a:ext cx="2032783" cy="461665"/>
            <a:chOff x="407670" y="3209953"/>
            <a:chExt cx="1655220" cy="371202"/>
          </a:xfrm>
        </p:grpSpPr>
        <p:sp>
          <p:nvSpPr>
            <p:cNvPr id="86" name="Скругленный прямоугольник 40">
              <a:extLst>
                <a:ext uri="{FF2B5EF4-FFF2-40B4-BE49-F238E27FC236}">
                  <a16:creationId xmlns="" xmlns:a16="http://schemas.microsoft.com/office/drawing/2014/main" id="{970F0947-F3B0-4D02-B70E-A7DF7E3E01E3}"/>
                </a:ext>
              </a:extLst>
            </p:cNvPr>
            <p:cNvSpPr/>
            <p:nvPr/>
          </p:nvSpPr>
          <p:spPr>
            <a:xfrm>
              <a:off x="461679" y="3219464"/>
              <a:ext cx="1547202" cy="358236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05281">
                <a:defRPr/>
              </a:pPr>
              <a:endParaRPr lang="ru-RU" sz="2400"/>
            </a:p>
          </p:txBody>
        </p:sp>
        <p:sp>
          <p:nvSpPr>
            <p:cNvPr id="87" name="Прямоугольник 41">
              <a:extLst>
                <a:ext uri="{FF2B5EF4-FFF2-40B4-BE49-F238E27FC236}">
                  <a16:creationId xmlns="" xmlns:a16="http://schemas.microsoft.com/office/drawing/2014/main" id="{0C39CC46-BDFF-4229-B034-3208E9826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70" y="3209953"/>
              <a:ext cx="1655220" cy="371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1200" b="1">
                  <a:latin typeface="Tahoma" panose="020B0604030504040204" pitchFamily="34" charset="0"/>
                  <a:cs typeface="Tahoma" panose="020B0604030504040204" pitchFamily="34" charset="0"/>
                </a:rPr>
                <a:t>Регулируемые заказчики</a:t>
              </a:r>
            </a:p>
          </p:txBody>
        </p:sp>
      </p:grpSp>
      <p:sp>
        <p:nvSpPr>
          <p:cNvPr id="88" name="Равнобедренный треугольник 87">
            <a:extLst>
              <a:ext uri="{FF2B5EF4-FFF2-40B4-BE49-F238E27FC236}">
                <a16:creationId xmlns="" xmlns:a16="http://schemas.microsoft.com/office/drawing/2014/main" id="{51FD7157-692D-4029-BF3B-44DEF36DF16D}"/>
              </a:ext>
            </a:extLst>
          </p:cNvPr>
          <p:cNvSpPr/>
          <p:nvPr/>
        </p:nvSpPr>
        <p:spPr>
          <a:xfrm rot="5400000">
            <a:off x="6004629" y="4456216"/>
            <a:ext cx="346971" cy="15411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grpSp>
        <p:nvGrpSpPr>
          <p:cNvPr id="89" name="Группа 88">
            <a:extLst>
              <a:ext uri="{FF2B5EF4-FFF2-40B4-BE49-F238E27FC236}">
                <a16:creationId xmlns="" xmlns:a16="http://schemas.microsoft.com/office/drawing/2014/main" id="{82C15A3C-CE94-46F8-9443-45EE67FB19DC}"/>
              </a:ext>
            </a:extLst>
          </p:cNvPr>
          <p:cNvGrpSpPr>
            <a:grpSpLocks/>
          </p:cNvGrpSpPr>
          <p:nvPr/>
        </p:nvGrpSpPr>
        <p:grpSpPr bwMode="auto">
          <a:xfrm>
            <a:off x="10166896" y="3989021"/>
            <a:ext cx="2034733" cy="741251"/>
            <a:chOff x="7109276" y="2987039"/>
            <a:chExt cx="1655220" cy="598171"/>
          </a:xfrm>
        </p:grpSpPr>
        <p:sp>
          <p:nvSpPr>
            <p:cNvPr id="90" name="Скругленный прямоугольник 43">
              <a:extLst>
                <a:ext uri="{FF2B5EF4-FFF2-40B4-BE49-F238E27FC236}">
                  <a16:creationId xmlns="" xmlns:a16="http://schemas.microsoft.com/office/drawing/2014/main" id="{73E1A4F2-9960-48F1-A9E4-4BAB029160BC}"/>
                </a:ext>
              </a:extLst>
            </p:cNvPr>
            <p:cNvSpPr/>
            <p:nvPr/>
          </p:nvSpPr>
          <p:spPr>
            <a:xfrm>
              <a:off x="7163233" y="2987039"/>
              <a:ext cx="1547305" cy="598171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05281">
                <a:defRPr/>
              </a:pPr>
              <a:endParaRPr lang="ru-RU" sz="2400"/>
            </a:p>
          </p:txBody>
        </p:sp>
        <p:sp>
          <p:nvSpPr>
            <p:cNvPr id="91" name="Прямоугольник 44">
              <a:extLst>
                <a:ext uri="{FF2B5EF4-FFF2-40B4-BE49-F238E27FC236}">
                  <a16:creationId xmlns="" xmlns:a16="http://schemas.microsoft.com/office/drawing/2014/main" id="{9E6F03B2-2B75-46EA-9D2A-E5EDCF1FD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9276" y="3164232"/>
              <a:ext cx="1655220" cy="223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1200" b="1">
                  <a:latin typeface="Tahoma" panose="020B0604030504040204" pitchFamily="34" charset="0"/>
                  <a:cs typeface="Tahoma" panose="020B0604030504040204" pitchFamily="34" charset="0"/>
                </a:rPr>
                <a:t>Самозанятые</a:t>
              </a:r>
              <a:endParaRPr lang="ru-RU" altLang="ru-RU" sz="12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2" name="Равнобедренный треугольник 91">
            <a:extLst>
              <a:ext uri="{FF2B5EF4-FFF2-40B4-BE49-F238E27FC236}">
                <a16:creationId xmlns="" xmlns:a16="http://schemas.microsoft.com/office/drawing/2014/main" id="{8BA190C4-7893-4DA6-A785-79D5ABEAF942}"/>
              </a:ext>
            </a:extLst>
          </p:cNvPr>
          <p:cNvSpPr/>
          <p:nvPr/>
        </p:nvSpPr>
        <p:spPr>
          <a:xfrm rot="16200000">
            <a:off x="9905239" y="4265145"/>
            <a:ext cx="346968" cy="15411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6" tIns="45718" rIns="90546" bIns="45718" anchor="ctr"/>
          <a:lstStyle/>
          <a:p>
            <a:pPr algn="ctr" defTabSz="1205281">
              <a:defRPr/>
            </a:pPr>
            <a:endParaRPr lang="ru-RU" sz="2400"/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A2D184AF-8DC9-4D70-AD82-1EFC1208B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503" y="3459689"/>
            <a:ext cx="3561380" cy="2341504"/>
          </a:xfrm>
          <a:prstGeom prst="rect">
            <a:avLst/>
          </a:prstGeom>
        </p:spPr>
      </p:pic>
      <p:pic>
        <p:nvPicPr>
          <p:cNvPr id="55" name="Picture 4">
            <a:extLst>
              <a:ext uri="{FF2B5EF4-FFF2-40B4-BE49-F238E27FC236}">
                <a16:creationId xmlns="" xmlns:a16="http://schemas.microsoft.com/office/drawing/2014/main" id="{D5A4F7F1-8553-43F0-BD5D-042569BC09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8"/>
          <a:stretch/>
        </p:blipFill>
        <p:spPr bwMode="auto">
          <a:xfrm>
            <a:off x="137481" y="3194713"/>
            <a:ext cx="4002187" cy="333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2AE05085-B4B2-4E7A-A72F-9936E29A3062}"/>
              </a:ext>
            </a:extLst>
          </p:cNvPr>
          <p:cNvSpPr/>
          <p:nvPr/>
        </p:nvSpPr>
        <p:spPr>
          <a:xfrm>
            <a:off x="206467" y="5568899"/>
            <a:ext cx="3827344" cy="523220"/>
          </a:xfrm>
          <a:prstGeom prst="rect">
            <a:avLst/>
          </a:prstGeom>
        </p:spPr>
        <p:txBody>
          <a:bodyPr wrap="square" lIns="90546" tIns="45718" rIns="90546" bIns="45718">
            <a:spAutoFit/>
          </a:bodyPr>
          <a:lstStyle/>
          <a:p>
            <a:pPr algn="ctr"/>
            <a:r>
              <a:rPr lang="ru-RU" sz="2800" b="1" dirty="0"/>
              <a:t> Каталог сделок</a:t>
            </a:r>
          </a:p>
        </p:txBody>
      </p:sp>
      <p:cxnSp>
        <p:nvCxnSpPr>
          <p:cNvPr id="3" name="Соединитель: изогнутый 2">
            <a:extLst>
              <a:ext uri="{FF2B5EF4-FFF2-40B4-BE49-F238E27FC236}">
                <a16:creationId xmlns="" xmlns:a16="http://schemas.microsoft.com/office/drawing/2014/main" id="{9ECE0476-FC53-4FA9-8946-ADD50B6F3113}"/>
              </a:ext>
            </a:extLst>
          </p:cNvPr>
          <p:cNvCxnSpPr>
            <a:cxnSpLocks/>
            <a:stCxn id="61" idx="2"/>
            <a:endCxn id="56" idx="3"/>
          </p:cNvCxnSpPr>
          <p:nvPr/>
        </p:nvCxnSpPr>
        <p:spPr>
          <a:xfrm rot="5400000">
            <a:off x="5882442" y="3574774"/>
            <a:ext cx="407105" cy="4104365"/>
          </a:xfrm>
          <a:prstGeom prst="curvedConnector2">
            <a:avLst/>
          </a:prstGeom>
          <a:ln w="76200">
            <a:solidFill>
              <a:srgbClr val="009A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ject 3">
            <a:extLst>
              <a:ext uri="{FF2B5EF4-FFF2-40B4-BE49-F238E27FC236}">
                <a16:creationId xmlns="" xmlns:a16="http://schemas.microsoft.com/office/drawing/2014/main" id="{DD4A2DDC-F3DF-4F98-8F0F-77DD08CC1DC8}"/>
              </a:ext>
            </a:extLst>
          </p:cNvPr>
          <p:cNvSpPr txBox="1"/>
          <p:nvPr/>
        </p:nvSpPr>
        <p:spPr>
          <a:xfrm>
            <a:off x="450812" y="6479157"/>
            <a:ext cx="2294023" cy="323807"/>
          </a:xfrm>
          <a:prstGeom prst="rect">
            <a:avLst/>
          </a:prstGeom>
        </p:spPr>
        <p:txBody>
          <a:bodyPr vert="horz" wrap="square" lIns="0" tIns="15874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+mj-lt"/>
                <a:cs typeface="Times New Roman"/>
              </a:rPr>
              <a:t>+7 (843)</a:t>
            </a:r>
            <a:r>
              <a:rPr lang="en-US" sz="2000" dirty="0">
                <a:latin typeface="+mj-lt"/>
                <a:cs typeface="Times New Roman"/>
              </a:rPr>
              <a:t> </a:t>
            </a:r>
            <a:r>
              <a:rPr lang="ru-RU" sz="2000" dirty="0">
                <a:latin typeface="+mj-lt"/>
                <a:cs typeface="Times New Roman"/>
              </a:rPr>
              <a:t>212-13-19</a:t>
            </a:r>
            <a:endParaRPr lang="en-US" sz="2000" dirty="0">
              <a:latin typeface="+mj-lt"/>
              <a:cs typeface="Times New Roman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0895C184-5D3B-4A15-802B-CB417A2520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4" y="6551291"/>
            <a:ext cx="228159" cy="228159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F94C9F0A-6E26-41F7-9F3A-AD252C06CBA4}"/>
              </a:ext>
            </a:extLst>
          </p:cNvPr>
          <p:cNvSpPr/>
          <p:nvPr/>
        </p:nvSpPr>
        <p:spPr>
          <a:xfrm>
            <a:off x="967261" y="1865533"/>
            <a:ext cx="2800809" cy="1015659"/>
          </a:xfrm>
          <a:prstGeom prst="rect">
            <a:avLst/>
          </a:prstGeom>
          <a:ln cap="rnd" cmpd="dbl">
            <a:solidFill>
              <a:schemeClr val="tx1">
                <a:alpha val="32000"/>
              </a:schemeClr>
            </a:solidFill>
            <a:prstDash val="lgDash"/>
          </a:ln>
        </p:spPr>
        <p:txBody>
          <a:bodyPr wrap="square" lIns="90546" tIns="45718" rIns="90546" bIns="45718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 конкурентных закупок формирует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Каталог сделок</a:t>
            </a:r>
          </a:p>
        </p:txBody>
      </p:sp>
      <p:pic>
        <p:nvPicPr>
          <p:cNvPr id="50" name="Рисунок 49" descr="Маркетинг">
            <a:extLst>
              <a:ext uri="{FF2B5EF4-FFF2-40B4-BE49-F238E27FC236}">
                <a16:creationId xmlns="" xmlns:a16="http://schemas.microsoft.com/office/drawing/2014/main" id="{07B09DC6-A177-4E35-9CD6-F0E260D4CB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373" y="19783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22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8F589DF-4E4A-42A0-8EB5-9B00A2A58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12359"/>
          <a:stretch/>
        </p:blipFill>
        <p:spPr>
          <a:xfrm>
            <a:off x="1" y="0"/>
            <a:ext cx="12207763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4080"/>
            <a:ext cx="10515600" cy="978725"/>
          </a:xfr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ИДЕОЛОГИЯ</a:t>
            </a:r>
            <a:br>
              <a:rPr lang="ru-RU" altLang="ru-RU" sz="32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3200" b="1" dirty="0">
              <a:solidFill>
                <a:srgbClr val="00642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7" y="2229968"/>
            <a:ext cx="3970268" cy="318023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07" y="2229976"/>
            <a:ext cx="4065761" cy="3256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33" y="2645088"/>
            <a:ext cx="2690803" cy="2018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43" y="3281479"/>
            <a:ext cx="745616" cy="7456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57" y="3310513"/>
            <a:ext cx="687547" cy="6875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40881" y="5309360"/>
            <a:ext cx="2537115" cy="461661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КАТАЛОГ СДЕЛОК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11145" y="5310032"/>
            <a:ext cx="3147539" cy="461661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КАТАЛОГ ПРОДУКЦИИ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56458" y="1921449"/>
            <a:ext cx="3452943" cy="830993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ИНВЕСТИЦИОННЫЕ </a:t>
            </a:r>
            <a:endParaRPr lang="en-US" sz="24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НИШИ</a:t>
            </a:r>
            <a:endParaRPr lang="ru-RU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87C78E56-65F2-402C-8A7A-DE70F472EA66}"/>
              </a:ext>
            </a:extLst>
          </p:cNvPr>
          <p:cNvSpPr/>
          <p:nvPr/>
        </p:nvSpPr>
        <p:spPr>
          <a:xfrm>
            <a:off x="1733429" y="1913052"/>
            <a:ext cx="1737731" cy="461661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ПОКУПКА</a:t>
            </a:r>
            <a:endParaRPr lang="ru-RU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D250441C-A2AF-4630-AC0F-9879352F1EBF}"/>
              </a:ext>
            </a:extLst>
          </p:cNvPr>
          <p:cNvSpPr/>
          <p:nvPr/>
        </p:nvSpPr>
        <p:spPr>
          <a:xfrm>
            <a:off x="5367684" y="1921016"/>
            <a:ext cx="2821360" cy="461661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ПРОИЗВОДСТВО</a:t>
            </a:r>
            <a:endParaRPr lang="ru-RU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="" xmlns:a16="http://schemas.microsoft.com/office/drawing/2014/main" id="{6AA7066A-151B-43D3-A09F-2F69B344C1AA}"/>
              </a:ext>
            </a:extLst>
          </p:cNvPr>
          <p:cNvSpPr txBox="1"/>
          <p:nvPr/>
        </p:nvSpPr>
        <p:spPr>
          <a:xfrm>
            <a:off x="450812" y="6479157"/>
            <a:ext cx="2294023" cy="323807"/>
          </a:xfrm>
          <a:prstGeom prst="rect">
            <a:avLst/>
          </a:prstGeom>
        </p:spPr>
        <p:txBody>
          <a:bodyPr vert="horz" wrap="square" lIns="0" tIns="15874" rIns="0" bIns="0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Calibri Light"/>
                <a:cs typeface="Times New Roman"/>
              </a:rPr>
              <a:t>+7 (843)</a:t>
            </a:r>
            <a:r>
              <a:rPr lang="en-US" sz="2000" dirty="0">
                <a:solidFill>
                  <a:prstClr val="black"/>
                </a:solidFill>
                <a:latin typeface="Calibri Light"/>
                <a:cs typeface="Times New Roman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Calibri Light"/>
                <a:cs typeface="Times New Roman"/>
              </a:rPr>
              <a:t>212-13-19</a:t>
            </a:r>
            <a:endParaRPr lang="en-US" sz="2000" dirty="0">
              <a:solidFill>
                <a:prstClr val="black"/>
              </a:solidFill>
              <a:latin typeface="Calibri Light"/>
              <a:cs typeface="Times New Roman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A533965-DC72-4399-948B-748C0CB949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4" y="6551291"/>
            <a:ext cx="228159" cy="22815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1275B83-5A78-46C5-B1F3-B7C835BD22F0}"/>
              </a:ext>
            </a:extLst>
          </p:cNvPr>
          <p:cNvSpPr/>
          <p:nvPr/>
        </p:nvSpPr>
        <p:spPr>
          <a:xfrm>
            <a:off x="8520872" y="6040129"/>
            <a:ext cx="3554565" cy="707883"/>
          </a:xfrm>
          <a:prstGeom prst="rect">
            <a:avLst/>
          </a:prstGeom>
          <a:ln cap="rnd" cmpd="dbl">
            <a:solidFill>
              <a:schemeClr val="tx1">
                <a:alpha val="32000"/>
              </a:schemeClr>
            </a:solidFill>
            <a:prstDash val="lgDash"/>
          </a:ln>
        </p:spPr>
        <p:txBody>
          <a:bodyPr wrap="square" lIns="90546" tIns="45718" rIns="90546" bIns="45718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Информация </a:t>
            </a:r>
            <a:r>
              <a:rPr lang="ru-RU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возможности </a:t>
            </a:r>
            <a:r>
              <a:rPr lang="ru-RU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локализации производств</a:t>
            </a:r>
            <a:endParaRPr lang="ru-RU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Рисунок 18" descr="Маркетинг">
            <a:extLst>
              <a:ext uri="{FF2B5EF4-FFF2-40B4-BE49-F238E27FC236}">
                <a16:creationId xmlns="" xmlns:a16="http://schemas.microsoft.com/office/drawing/2014/main" id="{0DBE1D10-3827-4BD5-AA03-917BFCFE88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06472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19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8" b="119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917EDB2-BAA6-430E-B6C8-FB9F98E20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84" y="977752"/>
            <a:ext cx="7899398" cy="4823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487" y="68561"/>
            <a:ext cx="5471031" cy="954103"/>
          </a:xfrm>
          <a:prstGeom prst="rect">
            <a:avLst/>
          </a:prstGeom>
          <a:noFill/>
        </p:spPr>
        <p:txBody>
          <a:bodyPr wrap="square" lIns="90546" tIns="45718" rIns="90546" bIns="45718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 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ТАТАРСТАН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DD4EACB-A34B-4C0A-8E16-98EEBD935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37" y="2532141"/>
            <a:ext cx="431715" cy="4713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2B87D3E-6246-400C-9E13-B18709BF8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29" y="3003465"/>
            <a:ext cx="431715" cy="47132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FFE2389A-9B2F-46C3-8946-D7F09A1ED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45" y="2067073"/>
            <a:ext cx="431715" cy="4713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332CF15-A793-4234-9409-29F82F759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89" y="3687833"/>
            <a:ext cx="431715" cy="47132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3E40BD58-AF27-4D5F-8AB7-2BD8A6CD4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1" y="3975203"/>
            <a:ext cx="479252" cy="5232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441B1536-2B76-470C-8437-1D222B084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55" y="3258767"/>
            <a:ext cx="479252" cy="52322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F64C93C-6B55-40D7-B213-D3ADEAF89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71" y="1928847"/>
            <a:ext cx="479252" cy="5232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1656D86A-CF89-476C-BF03-05BE94E2D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67" y="2044906"/>
            <a:ext cx="479252" cy="52322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E945938F-3F66-4E92-BE86-BFEF85D36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79" y="3298799"/>
            <a:ext cx="479252" cy="52322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59904B98-BA7F-4412-AB6C-884A40235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95" y="1422891"/>
            <a:ext cx="479252" cy="52322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E79B81D7-3772-46F5-ACE8-519AA7199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47" y="3164615"/>
            <a:ext cx="479252" cy="52322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A8C7DC80-8243-4794-A267-48BD104EB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71" y="2507348"/>
            <a:ext cx="533400" cy="58233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FE7AA50C-4E82-4E08-A926-78C816667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939" y="3003455"/>
            <a:ext cx="533400" cy="58233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8B18181B-7351-423A-B844-9D2C6BC89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20" y="2185459"/>
            <a:ext cx="533400" cy="58233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70025DB6-61A1-4E1E-842C-D3E77E664D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79" y="3752455"/>
            <a:ext cx="682000" cy="74456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D40CFD2-C1A9-4E65-94E2-A0A8C318FE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88" y="1279194"/>
            <a:ext cx="682000" cy="74456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6D652947-C731-42D3-A234-D13BF2F265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09" y="2730054"/>
            <a:ext cx="535431" cy="58455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F6F194B1-ED63-43DC-A24A-CD6705CA18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13" y="1180918"/>
            <a:ext cx="535431" cy="58455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8F1A3EA4-4288-41B1-A845-C05DA93710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95" y="2762755"/>
            <a:ext cx="548448" cy="59876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82ECE785-CD18-4A02-9087-F9BDCFCDA1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69" y="1525011"/>
            <a:ext cx="548448" cy="59876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45C42E16-7B28-4495-8F1E-8FBE17CED9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07" y="3473751"/>
            <a:ext cx="548448" cy="59876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C0BA2247-F591-41C2-8F70-57120D24E2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04" y="1717023"/>
            <a:ext cx="548448" cy="59876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443BD178-8551-4A01-9A10-FA70C4FE08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97" y="3760564"/>
            <a:ext cx="548448" cy="59876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9D4DA0E2-1CA5-421B-9EDC-659C00B62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97" y="2693301"/>
            <a:ext cx="431715" cy="47132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983AC480-3749-4622-996C-4B385B51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91" y="2667343"/>
            <a:ext cx="479252" cy="52322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C705BF09-6354-4760-AC0F-2D9DA96AB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19" y="2679319"/>
            <a:ext cx="479252" cy="52322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88735643-951E-40DF-9BEC-69474C328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21" y="3433151"/>
            <a:ext cx="533400" cy="58233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28D9A475-B015-4F29-97AB-A9D9DA043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55" y="3351351"/>
            <a:ext cx="682000" cy="74456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F4EA68DA-AA75-4DC6-94FC-EAB4D1747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3422031"/>
            <a:ext cx="535431" cy="58455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0758BFCB-FBF0-472E-A0D3-F1AE8817D5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31" y="4258983"/>
            <a:ext cx="548448" cy="59876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5930BA87-3FB5-4EF0-9093-BD512055BC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459" y="4254091"/>
            <a:ext cx="548448" cy="59876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97443921-C6AF-4954-85F0-7969089977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20" y="4248064"/>
            <a:ext cx="548448" cy="59876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A759EC9-0EDE-442F-BC04-10E68F66CC5F}"/>
              </a:ext>
            </a:extLst>
          </p:cNvPr>
          <p:cNvSpPr txBox="1"/>
          <p:nvPr/>
        </p:nvSpPr>
        <p:spPr>
          <a:xfrm>
            <a:off x="9873505" y="2729461"/>
            <a:ext cx="2217495" cy="677107"/>
          </a:xfrm>
          <a:prstGeom prst="rect">
            <a:avLst/>
          </a:prstGeom>
          <a:noFill/>
        </p:spPr>
        <p:txBody>
          <a:bodyPr wrap="square" lIns="90546" tIns="45718" rIns="90546" bIns="45718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Сельское хозяйство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6CE44BE7-9364-4ABF-8AD0-EABE33B53BFC}"/>
              </a:ext>
            </a:extLst>
          </p:cNvPr>
          <p:cNvSpPr txBox="1"/>
          <p:nvPr/>
        </p:nvSpPr>
        <p:spPr>
          <a:xfrm>
            <a:off x="9883401" y="3657860"/>
            <a:ext cx="2217495" cy="384719"/>
          </a:xfrm>
          <a:prstGeom prst="rect">
            <a:avLst/>
          </a:prstGeom>
          <a:noFill/>
        </p:spPr>
        <p:txBody>
          <a:bodyPr wrap="square" lIns="90546" tIns="45718" rIns="90546" bIns="45718" rtlCol="0">
            <a:spAutoFit/>
          </a:bodyPr>
          <a:lstStyle/>
          <a:p>
            <a:r>
              <a:rPr lang="en-US" dirty="0"/>
              <a:t>- IT-</a:t>
            </a:r>
            <a:r>
              <a:rPr lang="ru-RU" dirty="0"/>
              <a:t>фирмы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669FE323-2556-4675-9CDC-B7223E83F40E}"/>
              </a:ext>
            </a:extLst>
          </p:cNvPr>
          <p:cNvSpPr txBox="1"/>
          <p:nvPr/>
        </p:nvSpPr>
        <p:spPr>
          <a:xfrm>
            <a:off x="9924305" y="4497571"/>
            <a:ext cx="2217495" cy="384719"/>
          </a:xfrm>
          <a:prstGeom prst="rect">
            <a:avLst/>
          </a:prstGeom>
          <a:noFill/>
        </p:spPr>
        <p:txBody>
          <a:bodyPr wrap="square" lIns="90546" tIns="45718" rIns="90546" bIns="45718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Заводы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55E71850-5C9D-4DA2-8C2C-4EBE18AEDB2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b="37383"/>
          <a:stretch/>
        </p:blipFill>
        <p:spPr>
          <a:xfrm>
            <a:off x="6747113" y="2394223"/>
            <a:ext cx="5270647" cy="3208092"/>
          </a:xfrm>
          <a:prstGeom prst="rect">
            <a:avLst/>
          </a:prstGeom>
        </p:spPr>
      </p:pic>
      <p:pic>
        <p:nvPicPr>
          <p:cNvPr id="81" name="Picture 4">
            <a:extLst>
              <a:ext uri="{FF2B5EF4-FFF2-40B4-BE49-F238E27FC236}">
                <a16:creationId xmlns="" xmlns:a16="http://schemas.microsoft.com/office/drawing/2014/main" id="{6F1FD050-6A3B-4941-B354-86A724D872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97" y="2050757"/>
            <a:ext cx="5970925" cy="547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6D3437DD-39D0-4F4E-9B7A-E043635C78CF}"/>
              </a:ext>
            </a:extLst>
          </p:cNvPr>
          <p:cNvSpPr/>
          <p:nvPr/>
        </p:nvSpPr>
        <p:spPr>
          <a:xfrm>
            <a:off x="6620119" y="5694123"/>
            <a:ext cx="5537167" cy="523216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2800" b="1" dirty="0"/>
              <a:t> Каталог предложений продукции</a:t>
            </a:r>
          </a:p>
        </p:txBody>
      </p:sp>
      <p:pic>
        <p:nvPicPr>
          <p:cNvPr id="87" name="Рисунок 86" descr="Стрелка-линия: прямо">
            <a:extLst>
              <a:ext uri="{FF2B5EF4-FFF2-40B4-BE49-F238E27FC236}">
                <a16:creationId xmlns="" xmlns:a16="http://schemas.microsoft.com/office/drawing/2014/main" id="{2B30B5C5-3A15-4D02-BF5E-CEC3124341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2266323">
            <a:off x="4233618" y="859080"/>
            <a:ext cx="2354263" cy="2354263"/>
          </a:xfrm>
          <a:prstGeom prst="rect">
            <a:avLst/>
          </a:prstGeom>
        </p:spPr>
      </p:pic>
      <p:pic>
        <p:nvPicPr>
          <p:cNvPr id="88" name="Рисунок 87" descr="Стрелка-линия: прямо">
            <a:extLst>
              <a:ext uri="{FF2B5EF4-FFF2-40B4-BE49-F238E27FC236}">
                <a16:creationId xmlns="" xmlns:a16="http://schemas.microsoft.com/office/drawing/2014/main" id="{C432765D-FD64-40F0-93D7-3A54A4EDBA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982351">
            <a:off x="4051803" y="2242091"/>
            <a:ext cx="2354263" cy="2354263"/>
          </a:xfrm>
          <a:prstGeom prst="rect">
            <a:avLst/>
          </a:prstGeom>
        </p:spPr>
      </p:pic>
      <p:pic>
        <p:nvPicPr>
          <p:cNvPr id="89" name="Рисунок 88" descr="Стрелка-линия: прямо">
            <a:extLst>
              <a:ext uri="{FF2B5EF4-FFF2-40B4-BE49-F238E27FC236}">
                <a16:creationId xmlns="" xmlns:a16="http://schemas.microsoft.com/office/drawing/2014/main" id="{048538F8-7D88-4655-966C-D217041515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9751859">
            <a:off x="4253037" y="3464287"/>
            <a:ext cx="2354263" cy="235426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C36E784-F503-4092-A772-30917B2051A8}"/>
              </a:ext>
            </a:extLst>
          </p:cNvPr>
          <p:cNvSpPr/>
          <p:nvPr/>
        </p:nvSpPr>
        <p:spPr>
          <a:xfrm>
            <a:off x="5554917" y="63447"/>
            <a:ext cx="6626889" cy="523216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ПРОИЗВОДИТЕЛИ - ПОСТАВЩИКИ</a:t>
            </a:r>
            <a:endParaRPr lang="ru-RU" sz="2800" dirty="0"/>
          </a:p>
        </p:txBody>
      </p:sp>
      <p:sp>
        <p:nvSpPr>
          <p:cNvPr id="47" name="object 3">
            <a:extLst>
              <a:ext uri="{FF2B5EF4-FFF2-40B4-BE49-F238E27FC236}">
                <a16:creationId xmlns="" xmlns:a16="http://schemas.microsoft.com/office/drawing/2014/main" id="{3D618A17-B58D-46F9-8A1E-A4C7A9BC9382}"/>
              </a:ext>
            </a:extLst>
          </p:cNvPr>
          <p:cNvSpPr txBox="1"/>
          <p:nvPr/>
        </p:nvSpPr>
        <p:spPr>
          <a:xfrm>
            <a:off x="450812" y="6479157"/>
            <a:ext cx="2294023" cy="323807"/>
          </a:xfrm>
          <a:prstGeom prst="rect">
            <a:avLst/>
          </a:prstGeom>
        </p:spPr>
        <p:txBody>
          <a:bodyPr vert="horz" wrap="square" lIns="0" tIns="15874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+mj-lt"/>
                <a:cs typeface="Times New Roman"/>
              </a:rPr>
              <a:t>+7 (843)</a:t>
            </a:r>
            <a:r>
              <a:rPr lang="en-US" sz="2000" dirty="0">
                <a:latin typeface="+mj-lt"/>
                <a:cs typeface="Times New Roman"/>
              </a:rPr>
              <a:t> </a:t>
            </a:r>
            <a:r>
              <a:rPr lang="ru-RU" sz="2000" dirty="0">
                <a:latin typeface="+mj-lt"/>
                <a:cs typeface="Times New Roman"/>
              </a:rPr>
              <a:t>212-13-19</a:t>
            </a:r>
            <a:endParaRPr lang="en-US" sz="2000" dirty="0">
              <a:latin typeface="+mj-lt"/>
              <a:cs typeface="Times New Roman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B3DFF5C9-E66C-4F36-A2A3-99A85F26DE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4" y="6551291"/>
            <a:ext cx="228159" cy="22815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5E726DB-D5CA-46BE-86ED-854D821517E2}"/>
              </a:ext>
            </a:extLst>
          </p:cNvPr>
          <p:cNvSpPr/>
          <p:nvPr/>
        </p:nvSpPr>
        <p:spPr>
          <a:xfrm>
            <a:off x="803485" y="5470521"/>
            <a:ext cx="4909531" cy="707883"/>
          </a:xfrm>
          <a:prstGeom prst="rect">
            <a:avLst/>
          </a:prstGeom>
          <a:ln cap="rnd" cmpd="dbl">
            <a:solidFill>
              <a:schemeClr val="tx1">
                <a:alpha val="32000"/>
              </a:schemeClr>
            </a:solidFill>
            <a:prstDash val="lgDash"/>
          </a:ln>
        </p:spPr>
        <p:txBody>
          <a:bodyPr wrap="square" lIns="90546" tIns="45718" rIns="90546" bIns="45718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Поставщики направляют </a:t>
            </a:r>
          </a:p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предложения о том, </a:t>
            </a:r>
            <a:r>
              <a:rPr lang="ru-RU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могут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продать</a:t>
            </a:r>
          </a:p>
        </p:txBody>
      </p:sp>
      <p:pic>
        <p:nvPicPr>
          <p:cNvPr id="9" name="Рисунок 8" descr="Маркетинг">
            <a:extLst>
              <a:ext uri="{FF2B5EF4-FFF2-40B4-BE49-F238E27FC236}">
                <a16:creationId xmlns="" xmlns:a16="http://schemas.microsoft.com/office/drawing/2014/main" id="{7195806D-D40E-4879-B9FA-826B97C56C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74407" y="53717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43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6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8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85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5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5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5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5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3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5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4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45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5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82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8" b="119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917EDB2-BAA6-430E-B6C8-FB9F98E20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" y="854994"/>
            <a:ext cx="8839292" cy="4835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B73A5E-4729-4174-BFF0-CDC1137134CF}"/>
              </a:ext>
            </a:extLst>
          </p:cNvPr>
          <p:cNvSpPr txBox="1"/>
          <p:nvPr/>
        </p:nvSpPr>
        <p:spPr>
          <a:xfrm>
            <a:off x="9873505" y="2730051"/>
            <a:ext cx="2217495" cy="384719"/>
          </a:xfrm>
          <a:prstGeom prst="rect">
            <a:avLst/>
          </a:prstGeom>
          <a:noFill/>
        </p:spPr>
        <p:txBody>
          <a:bodyPr wrap="square" lIns="90546" tIns="45718" rIns="90546" bIns="45718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Школы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E4B904-44E6-43EE-85DE-CF3C1F06A7C7}"/>
              </a:ext>
            </a:extLst>
          </p:cNvPr>
          <p:cNvSpPr txBox="1"/>
          <p:nvPr/>
        </p:nvSpPr>
        <p:spPr>
          <a:xfrm>
            <a:off x="9883401" y="3657860"/>
            <a:ext cx="2217495" cy="384719"/>
          </a:xfrm>
          <a:prstGeom prst="rect">
            <a:avLst/>
          </a:prstGeom>
          <a:noFill/>
        </p:spPr>
        <p:txBody>
          <a:bodyPr wrap="square" lIns="90546" tIns="45718" rIns="90546" bIns="45718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Котельные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C25B61-C446-434C-A37E-CC5D50E2EA64}"/>
              </a:ext>
            </a:extLst>
          </p:cNvPr>
          <p:cNvSpPr txBox="1"/>
          <p:nvPr/>
        </p:nvSpPr>
        <p:spPr>
          <a:xfrm>
            <a:off x="9924305" y="4497571"/>
            <a:ext cx="2217495" cy="384719"/>
          </a:xfrm>
          <a:prstGeom prst="rect">
            <a:avLst/>
          </a:prstGeom>
          <a:noFill/>
        </p:spPr>
        <p:txBody>
          <a:bodyPr wrap="square" lIns="90546" tIns="45718" rIns="90546" bIns="45718" rtlCol="0">
            <a:spAutoFit/>
          </a:bodyPr>
          <a:lstStyle/>
          <a:p>
            <a:r>
              <a:rPr lang="en-US" dirty="0"/>
              <a:t>- </a:t>
            </a:r>
            <a:r>
              <a:rPr lang="ru-RU" dirty="0"/>
              <a:t>Транспорт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AAA45BC-E2FD-490E-8F22-84207930B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68" y="2529200"/>
            <a:ext cx="672928" cy="7346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C6CD567-CB6F-4E44-AACC-87C4101B7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68" y="3475140"/>
            <a:ext cx="672928" cy="7346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D973D73-BCBC-4A6B-96FC-190CF7320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443" y="4192228"/>
            <a:ext cx="892264" cy="9741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F118A11-FABC-4FAA-9194-D985EB266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4" y="1889924"/>
            <a:ext cx="479252" cy="5232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800B812-C494-4290-98ED-E21DA784D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95" y="2439847"/>
            <a:ext cx="479252" cy="5232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282FF39-8F31-4FC1-8B23-1C57472CC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39" y="3373127"/>
            <a:ext cx="479252" cy="5232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AA0E42F-C612-4D82-93CD-C75837FF8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91" y="2711683"/>
            <a:ext cx="479252" cy="5232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C06C16D-265E-4FDA-8296-26C11820F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39" y="2206231"/>
            <a:ext cx="479252" cy="5232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964A5D0C-0EC3-4989-9373-73769EAF4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263" y="3948195"/>
            <a:ext cx="479252" cy="5232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5AD4EB0-8590-448B-8FD8-A726D93E3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99" y="2001799"/>
            <a:ext cx="479252" cy="52322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F5DBCA9-735B-498A-89DD-AC628F5FE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67" y="3944015"/>
            <a:ext cx="479252" cy="5232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2EAC615-7E17-4AD2-B7C0-A0BAA8C7A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75" y="3668999"/>
            <a:ext cx="479252" cy="5232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AF54BEF-6E3A-4AF1-9F8A-6E2F0EDF0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91" y="1516331"/>
            <a:ext cx="479252" cy="52322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FEEC69FB-813D-408D-9A08-58492F824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27" y="2635659"/>
            <a:ext cx="550449" cy="60094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24F0C5AA-28C8-4780-91D5-30DB24932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52" y="3426191"/>
            <a:ext cx="550449" cy="60094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FD2FEF08-61B0-4D98-B7EF-A9C451A9D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92" y="3591271"/>
            <a:ext cx="550449" cy="60094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E2D62FB3-B6B3-43DE-AE9E-CDC620707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44" y="3269011"/>
            <a:ext cx="550449" cy="6009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9B30A402-8241-4076-A365-9D9845C02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10" y="2680047"/>
            <a:ext cx="550449" cy="60094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9AB3E640-5AEC-4559-94AB-A8354D24A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17" y="2428979"/>
            <a:ext cx="550449" cy="60094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1FDFF42D-AE2A-4041-998E-6C351AA4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55" y="1576111"/>
            <a:ext cx="550449" cy="60094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9439FD4A-AB06-4BFB-BAA3-FD6A53E25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11" y="3950561"/>
            <a:ext cx="892264" cy="97412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F3C5AB8D-2B91-4911-97A3-79AF6EE1C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24" y="3147685"/>
            <a:ext cx="892264" cy="97412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7AC6D8DD-A45D-422D-BE8A-1BAF91769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75" y="2994789"/>
            <a:ext cx="892264" cy="97412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E1D58E00-4370-45BB-A797-9226F6C72E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844" y="1514741"/>
            <a:ext cx="892264" cy="97412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83CFCC6A-4AFE-4DD2-BDC1-419DF96AF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88" y="2033570"/>
            <a:ext cx="892264" cy="97412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CE683702-5702-4B04-9581-F07B78550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00" y="2807245"/>
            <a:ext cx="892264" cy="974123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27F56ABB-7B9A-4479-9CB5-F34E0506B55C}"/>
              </a:ext>
            </a:extLst>
          </p:cNvPr>
          <p:cNvSpPr/>
          <p:nvPr/>
        </p:nvSpPr>
        <p:spPr>
          <a:xfrm>
            <a:off x="7588736" y="5697559"/>
            <a:ext cx="3695381" cy="523216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2800" b="1" dirty="0"/>
              <a:t> Каталог потребностей</a:t>
            </a:r>
          </a:p>
        </p:txBody>
      </p:sp>
      <p:pic>
        <p:nvPicPr>
          <p:cNvPr id="47" name="Рисунок 46" descr="Стрелка-линия: прямо">
            <a:extLst>
              <a:ext uri="{FF2B5EF4-FFF2-40B4-BE49-F238E27FC236}">
                <a16:creationId xmlns="" xmlns:a16="http://schemas.microsoft.com/office/drawing/2014/main" id="{3F3F7933-5C37-4870-946F-7E5A1AB2D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266323">
            <a:off x="4223989" y="737932"/>
            <a:ext cx="2354263" cy="2354263"/>
          </a:xfrm>
          <a:prstGeom prst="rect">
            <a:avLst/>
          </a:prstGeom>
        </p:spPr>
      </p:pic>
      <p:pic>
        <p:nvPicPr>
          <p:cNvPr id="48" name="Рисунок 47" descr="Стрелка-линия: прямо">
            <a:extLst>
              <a:ext uri="{FF2B5EF4-FFF2-40B4-BE49-F238E27FC236}">
                <a16:creationId xmlns="" xmlns:a16="http://schemas.microsoft.com/office/drawing/2014/main" id="{9C63BFC1-9D7B-4BB5-BA14-DA7AC4429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982351">
            <a:off x="4042173" y="2120955"/>
            <a:ext cx="2354263" cy="2354263"/>
          </a:xfrm>
          <a:prstGeom prst="rect">
            <a:avLst/>
          </a:prstGeom>
        </p:spPr>
      </p:pic>
      <p:pic>
        <p:nvPicPr>
          <p:cNvPr id="49" name="Рисунок 48" descr="Стрелка-линия: прямо">
            <a:extLst>
              <a:ext uri="{FF2B5EF4-FFF2-40B4-BE49-F238E27FC236}">
                <a16:creationId xmlns="" xmlns:a16="http://schemas.microsoft.com/office/drawing/2014/main" id="{B18EC834-BE6A-4BBC-AD87-99492B53D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751859">
            <a:off x="4166223" y="3534575"/>
            <a:ext cx="2354263" cy="235426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5ADCA475-047F-426D-96C4-0C3993BD8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40" y="3378465"/>
            <a:ext cx="892264" cy="974123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99D6F9D3-E42A-4CA6-9B98-432CF6F46803}"/>
              </a:ext>
            </a:extLst>
          </p:cNvPr>
          <p:cNvSpPr/>
          <p:nvPr/>
        </p:nvSpPr>
        <p:spPr>
          <a:xfrm>
            <a:off x="9346584" y="78724"/>
            <a:ext cx="2744416" cy="523216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ПОКУПАТЕЛИ</a:t>
            </a:r>
            <a:endParaRPr lang="ru-RU" sz="2800" dirty="0"/>
          </a:p>
        </p:txBody>
      </p:sp>
      <p:sp>
        <p:nvSpPr>
          <p:cNvPr id="41" name="object 3">
            <a:extLst>
              <a:ext uri="{FF2B5EF4-FFF2-40B4-BE49-F238E27FC236}">
                <a16:creationId xmlns="" xmlns:a16="http://schemas.microsoft.com/office/drawing/2014/main" id="{1E1F4C1E-1E11-40D0-A940-B7DC384572F2}"/>
              </a:ext>
            </a:extLst>
          </p:cNvPr>
          <p:cNvSpPr txBox="1"/>
          <p:nvPr/>
        </p:nvSpPr>
        <p:spPr>
          <a:xfrm>
            <a:off x="450812" y="6479157"/>
            <a:ext cx="2294023" cy="323807"/>
          </a:xfrm>
          <a:prstGeom prst="rect">
            <a:avLst/>
          </a:prstGeom>
        </p:spPr>
        <p:txBody>
          <a:bodyPr vert="horz" wrap="square" lIns="0" tIns="15874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+mj-lt"/>
                <a:cs typeface="Times New Roman"/>
              </a:rPr>
              <a:t>+7 (843)</a:t>
            </a:r>
            <a:r>
              <a:rPr lang="en-US" sz="2000" dirty="0">
                <a:latin typeface="+mj-lt"/>
                <a:cs typeface="Times New Roman"/>
              </a:rPr>
              <a:t> </a:t>
            </a:r>
            <a:r>
              <a:rPr lang="ru-RU" sz="2000" dirty="0">
                <a:latin typeface="+mj-lt"/>
                <a:cs typeface="Times New Roman"/>
              </a:rPr>
              <a:t>212-13-19</a:t>
            </a:r>
            <a:endParaRPr lang="en-US" sz="2000" dirty="0">
              <a:latin typeface="+mj-lt"/>
              <a:cs typeface="Times New Roman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F27AF48E-027F-455C-A34C-9E77413AD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4" y="6551291"/>
            <a:ext cx="228159" cy="228159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1E79C101-DC96-4B7D-8B31-3385A6844160}"/>
              </a:ext>
            </a:extLst>
          </p:cNvPr>
          <p:cNvSpPr/>
          <p:nvPr/>
        </p:nvSpPr>
        <p:spPr>
          <a:xfrm>
            <a:off x="803483" y="5470521"/>
            <a:ext cx="4748032" cy="707883"/>
          </a:xfrm>
          <a:prstGeom prst="rect">
            <a:avLst/>
          </a:prstGeom>
          <a:ln cap="rnd" cmpd="dbl">
            <a:solidFill>
              <a:schemeClr val="tx1">
                <a:alpha val="32000"/>
              </a:schemeClr>
            </a:solidFill>
            <a:prstDash val="lgDash"/>
          </a:ln>
        </p:spPr>
        <p:txBody>
          <a:bodyPr wrap="square" lIns="90546" tIns="45718" rIns="90546" bIns="45718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Покупатели направляют заказы о том, что хотят купить</a:t>
            </a:r>
          </a:p>
        </p:txBody>
      </p:sp>
      <p:pic>
        <p:nvPicPr>
          <p:cNvPr id="51" name="Рисунок 50" descr="Маркетинг">
            <a:extLst>
              <a:ext uri="{FF2B5EF4-FFF2-40B4-BE49-F238E27FC236}">
                <a16:creationId xmlns="" xmlns:a16="http://schemas.microsoft.com/office/drawing/2014/main" id="{3F9A7DEC-066D-4416-B3EE-9B05C4688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4407" y="5371723"/>
            <a:ext cx="914400" cy="9144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FA5F7B4-FD5E-401C-8F68-900BB538167C}"/>
              </a:ext>
            </a:extLst>
          </p:cNvPr>
          <p:cNvSpPr txBox="1"/>
          <p:nvPr/>
        </p:nvSpPr>
        <p:spPr>
          <a:xfrm>
            <a:off x="185487" y="68561"/>
            <a:ext cx="5471031" cy="954103"/>
          </a:xfrm>
          <a:prstGeom prst="rect">
            <a:avLst/>
          </a:prstGeom>
          <a:noFill/>
        </p:spPr>
        <p:txBody>
          <a:bodyPr wrap="square" lIns="90546" tIns="45718" rIns="90546" bIns="45718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РОССИЙСКАЯ 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ФЕДЕРАЦИЯ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0BFC2DB0-570E-44E7-802A-B350DDE24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56" y="2922410"/>
            <a:ext cx="892264" cy="97412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8C4EDC7A-1994-47A7-A205-E28592FDD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76" y="3950561"/>
            <a:ext cx="892264" cy="9741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DB027C3-AB7C-4738-BAA0-1F892E171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57"/>
          <a:stretch/>
        </p:blipFill>
        <p:spPr>
          <a:xfrm>
            <a:off x="6618150" y="2177059"/>
            <a:ext cx="5302568" cy="3488845"/>
          </a:xfrm>
          <a:prstGeom prst="rect">
            <a:avLst/>
          </a:prstGeom>
        </p:spPr>
      </p:pic>
      <p:pic>
        <p:nvPicPr>
          <p:cNvPr id="45" name="Picture 4">
            <a:extLst>
              <a:ext uri="{FF2B5EF4-FFF2-40B4-BE49-F238E27FC236}">
                <a16:creationId xmlns="" xmlns:a16="http://schemas.microsoft.com/office/drawing/2014/main" id="{F1802D56-F4B9-42F8-A136-C4876C9EFE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8"/>
          <a:stretch/>
        </p:blipFill>
        <p:spPr bwMode="auto">
          <a:xfrm>
            <a:off x="6340888" y="1981206"/>
            <a:ext cx="5970925" cy="497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FE5793F2-92A0-4985-9022-83642AF183E7}"/>
              </a:ext>
            </a:extLst>
          </p:cNvPr>
          <p:cNvSpPr/>
          <p:nvPr/>
        </p:nvSpPr>
        <p:spPr>
          <a:xfrm>
            <a:off x="8194497" y="5606057"/>
            <a:ext cx="2471757" cy="584771"/>
          </a:xfrm>
          <a:prstGeom prst="rect">
            <a:avLst/>
          </a:prstGeom>
        </p:spPr>
        <p:txBody>
          <a:bodyPr wrap="none" lIns="90546" tIns="45718" rIns="90546" bIns="45718">
            <a:spAutoFit/>
          </a:bodyPr>
          <a:lstStyle/>
          <a:p>
            <a:r>
              <a:rPr lang="ru-RU" sz="3200" b="1" dirty="0"/>
              <a:t>Потребности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80388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5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1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15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5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5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5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65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7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75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6" grpId="0"/>
      <p:bldP spid="50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B584FC0-5BFA-428D-88B2-7A9B7CCEE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85" b="12359"/>
          <a:stretch/>
        </p:blipFill>
        <p:spPr>
          <a:xfrm>
            <a:off x="1" y="4974165"/>
            <a:ext cx="12207763" cy="188383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A85A7FF1-FDDF-400C-9DDE-2DD99046CD13}"/>
              </a:ext>
            </a:extLst>
          </p:cNvPr>
          <p:cNvSpPr/>
          <p:nvPr/>
        </p:nvSpPr>
        <p:spPr>
          <a:xfrm>
            <a:off x="992717" y="1221317"/>
            <a:ext cx="2286000" cy="963083"/>
          </a:xfrm>
          <a:prstGeom prst="roundRect">
            <a:avLst/>
          </a:prstGeom>
          <a:solidFill>
            <a:srgbClr val="13865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2" tIns="60881" rIns="121762" bIns="60881" anchor="ctr"/>
          <a:lstStyle/>
          <a:p>
            <a:pPr algn="ctr" defTabSz="1216950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grpSp>
        <p:nvGrpSpPr>
          <p:cNvPr id="89092" name="Группа 16">
            <a:extLst>
              <a:ext uri="{FF2B5EF4-FFF2-40B4-BE49-F238E27FC236}">
                <a16:creationId xmlns="" xmlns:a16="http://schemas.microsoft.com/office/drawing/2014/main" id="{FB3C493D-DF50-470A-AC0C-406D4127C58D}"/>
              </a:ext>
            </a:extLst>
          </p:cNvPr>
          <p:cNvGrpSpPr>
            <a:grpSpLocks/>
          </p:cNvGrpSpPr>
          <p:nvPr/>
        </p:nvGrpSpPr>
        <p:grpSpPr bwMode="auto">
          <a:xfrm>
            <a:off x="4059043" y="810180"/>
            <a:ext cx="6855881" cy="6283820"/>
            <a:chOff x="2573844" y="287201"/>
            <a:chExt cx="5474801" cy="5018569"/>
          </a:xfrm>
        </p:grpSpPr>
        <p:pic>
          <p:nvPicPr>
            <p:cNvPr id="89097" name="Picture 2">
              <a:extLst>
                <a:ext uri="{FF2B5EF4-FFF2-40B4-BE49-F238E27FC236}">
                  <a16:creationId xmlns="" xmlns:a16="http://schemas.microsoft.com/office/drawing/2014/main" id="{BD68FDB1-B448-4B8F-A0D2-CA3AFFBFB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06054" y="553410"/>
              <a:ext cx="4810384" cy="306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099" name="Picture 4">
              <a:extLst>
                <a:ext uri="{FF2B5EF4-FFF2-40B4-BE49-F238E27FC236}">
                  <a16:creationId xmlns="" xmlns:a16="http://schemas.microsoft.com/office/drawing/2014/main" id="{C2F5BA1D-B781-4685-AF39-02C54F8B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844" y="287201"/>
              <a:ext cx="5474801" cy="5018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093" name="TextBox 7">
            <a:extLst>
              <a:ext uri="{FF2B5EF4-FFF2-40B4-BE49-F238E27FC236}">
                <a16:creationId xmlns="" xmlns:a16="http://schemas.microsoft.com/office/drawing/2014/main" id="{8CC2453C-2824-47EB-B796-BE7611F8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919" y="1394884"/>
            <a:ext cx="1881716" cy="61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62" tIns="60881" rIns="121762" bIns="6088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5314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3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agzrt.ru</a:t>
            </a:r>
            <a:endParaRPr lang="ru-RU" altLang="ru-RU" sz="32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9094" name="Группа 15">
            <a:extLst>
              <a:ext uri="{FF2B5EF4-FFF2-40B4-BE49-F238E27FC236}">
                <a16:creationId xmlns="" xmlns:a16="http://schemas.microsoft.com/office/drawing/2014/main" id="{90A92E89-5BC7-4F74-A93F-ED9BB7684A6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94267" y="1807712"/>
            <a:ext cx="596900" cy="599017"/>
            <a:chOff x="2302119" y="872331"/>
            <a:chExt cx="447675" cy="449371"/>
          </a:xfrm>
        </p:grpSpPr>
        <p:sp>
          <p:nvSpPr>
            <p:cNvPr id="9" name="Freeform 44">
              <a:extLst>
                <a:ext uri="{FF2B5EF4-FFF2-40B4-BE49-F238E27FC236}">
                  <a16:creationId xmlns="" xmlns:a16="http://schemas.microsoft.com/office/drawing/2014/main" id="{0EF46398-3106-4140-A410-2E60107F5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831" y="983483"/>
              <a:ext cx="334963" cy="338219"/>
            </a:xfrm>
            <a:custGeom>
              <a:avLst/>
              <a:gdLst>
                <a:gd name="T0" fmla="*/ 123 w 2773"/>
                <a:gd name="T1" fmla="*/ 0 h 2782"/>
                <a:gd name="T2" fmla="*/ 146 w 2773"/>
                <a:gd name="T3" fmla="*/ 2 h 2782"/>
                <a:gd name="T4" fmla="*/ 170 w 2773"/>
                <a:gd name="T5" fmla="*/ 9 h 2782"/>
                <a:gd name="T6" fmla="*/ 2511 w 2773"/>
                <a:gd name="T7" fmla="*/ 945 h 2782"/>
                <a:gd name="T8" fmla="*/ 2535 w 2773"/>
                <a:gd name="T9" fmla="*/ 958 h 2782"/>
                <a:gd name="T10" fmla="*/ 2556 w 2773"/>
                <a:gd name="T11" fmla="*/ 976 h 2782"/>
                <a:gd name="T12" fmla="*/ 2572 w 2773"/>
                <a:gd name="T13" fmla="*/ 999 h 2782"/>
                <a:gd name="T14" fmla="*/ 2583 w 2773"/>
                <a:gd name="T15" fmla="*/ 1024 h 2782"/>
                <a:gd name="T16" fmla="*/ 2588 w 2773"/>
                <a:gd name="T17" fmla="*/ 1051 h 2782"/>
                <a:gd name="T18" fmla="*/ 2587 w 2773"/>
                <a:gd name="T19" fmla="*/ 1075 h 2782"/>
                <a:gd name="T20" fmla="*/ 2583 w 2773"/>
                <a:gd name="T21" fmla="*/ 1097 h 2782"/>
                <a:gd name="T22" fmla="*/ 2574 w 2773"/>
                <a:gd name="T23" fmla="*/ 1119 h 2782"/>
                <a:gd name="T24" fmla="*/ 2561 w 2773"/>
                <a:gd name="T25" fmla="*/ 1138 h 2782"/>
                <a:gd name="T26" fmla="*/ 2546 w 2773"/>
                <a:gd name="T27" fmla="*/ 1154 h 2782"/>
                <a:gd name="T28" fmla="*/ 2526 w 2773"/>
                <a:gd name="T29" fmla="*/ 1168 h 2782"/>
                <a:gd name="T30" fmla="*/ 2001 w 2773"/>
                <a:gd name="T31" fmla="*/ 1472 h 2782"/>
                <a:gd name="T32" fmla="*/ 2737 w 2773"/>
                <a:gd name="T33" fmla="*/ 2210 h 2782"/>
                <a:gd name="T34" fmla="*/ 2753 w 2773"/>
                <a:gd name="T35" fmla="*/ 2230 h 2782"/>
                <a:gd name="T36" fmla="*/ 2764 w 2773"/>
                <a:gd name="T37" fmla="*/ 2252 h 2782"/>
                <a:gd name="T38" fmla="*/ 2771 w 2773"/>
                <a:gd name="T39" fmla="*/ 2274 h 2782"/>
                <a:gd name="T40" fmla="*/ 2773 w 2773"/>
                <a:gd name="T41" fmla="*/ 2298 h 2782"/>
                <a:gd name="T42" fmla="*/ 2771 w 2773"/>
                <a:gd name="T43" fmla="*/ 2322 h 2782"/>
                <a:gd name="T44" fmla="*/ 2764 w 2773"/>
                <a:gd name="T45" fmla="*/ 2344 h 2782"/>
                <a:gd name="T46" fmla="*/ 2753 w 2773"/>
                <a:gd name="T47" fmla="*/ 2366 h 2782"/>
                <a:gd name="T48" fmla="*/ 2737 w 2773"/>
                <a:gd name="T49" fmla="*/ 2385 h 2782"/>
                <a:gd name="T50" fmla="*/ 2379 w 2773"/>
                <a:gd name="T51" fmla="*/ 2746 h 2782"/>
                <a:gd name="T52" fmla="*/ 2360 w 2773"/>
                <a:gd name="T53" fmla="*/ 2762 h 2782"/>
                <a:gd name="T54" fmla="*/ 2338 w 2773"/>
                <a:gd name="T55" fmla="*/ 2773 h 2782"/>
                <a:gd name="T56" fmla="*/ 2316 w 2773"/>
                <a:gd name="T57" fmla="*/ 2780 h 2782"/>
                <a:gd name="T58" fmla="*/ 2291 w 2773"/>
                <a:gd name="T59" fmla="*/ 2782 h 2782"/>
                <a:gd name="T60" fmla="*/ 2267 w 2773"/>
                <a:gd name="T61" fmla="*/ 2780 h 2782"/>
                <a:gd name="T62" fmla="*/ 2244 w 2773"/>
                <a:gd name="T63" fmla="*/ 2773 h 2782"/>
                <a:gd name="T64" fmla="*/ 2222 w 2773"/>
                <a:gd name="T65" fmla="*/ 2762 h 2782"/>
                <a:gd name="T66" fmla="*/ 2203 w 2773"/>
                <a:gd name="T67" fmla="*/ 2746 h 2782"/>
                <a:gd name="T68" fmla="*/ 1468 w 2773"/>
                <a:gd name="T69" fmla="*/ 2008 h 2782"/>
                <a:gd name="T70" fmla="*/ 1165 w 2773"/>
                <a:gd name="T71" fmla="*/ 2534 h 2782"/>
                <a:gd name="T72" fmla="*/ 1152 w 2773"/>
                <a:gd name="T73" fmla="*/ 2554 h 2782"/>
                <a:gd name="T74" fmla="*/ 1135 w 2773"/>
                <a:gd name="T75" fmla="*/ 2569 h 2782"/>
                <a:gd name="T76" fmla="*/ 1116 w 2773"/>
                <a:gd name="T77" fmla="*/ 2582 h 2782"/>
                <a:gd name="T78" fmla="*/ 1094 w 2773"/>
                <a:gd name="T79" fmla="*/ 2591 h 2782"/>
                <a:gd name="T80" fmla="*/ 1072 w 2773"/>
                <a:gd name="T81" fmla="*/ 2595 h 2782"/>
                <a:gd name="T82" fmla="*/ 1049 w 2773"/>
                <a:gd name="T83" fmla="*/ 2595 h 2782"/>
                <a:gd name="T84" fmla="*/ 1021 w 2773"/>
                <a:gd name="T85" fmla="*/ 2591 h 2782"/>
                <a:gd name="T86" fmla="*/ 996 w 2773"/>
                <a:gd name="T87" fmla="*/ 2580 h 2782"/>
                <a:gd name="T88" fmla="*/ 974 w 2773"/>
                <a:gd name="T89" fmla="*/ 2564 h 2782"/>
                <a:gd name="T90" fmla="*/ 956 w 2773"/>
                <a:gd name="T91" fmla="*/ 2543 h 2782"/>
                <a:gd name="T92" fmla="*/ 943 w 2773"/>
                <a:gd name="T93" fmla="*/ 2519 h 2782"/>
                <a:gd name="T94" fmla="*/ 9 w 2773"/>
                <a:gd name="T95" fmla="*/ 169 h 2782"/>
                <a:gd name="T96" fmla="*/ 2 w 2773"/>
                <a:gd name="T97" fmla="*/ 147 h 2782"/>
                <a:gd name="T98" fmla="*/ 0 w 2773"/>
                <a:gd name="T99" fmla="*/ 123 h 2782"/>
                <a:gd name="T100" fmla="*/ 3 w 2773"/>
                <a:gd name="T101" fmla="*/ 99 h 2782"/>
                <a:gd name="T102" fmla="*/ 10 w 2773"/>
                <a:gd name="T103" fmla="*/ 77 h 2782"/>
                <a:gd name="T104" fmla="*/ 21 w 2773"/>
                <a:gd name="T105" fmla="*/ 55 h 2782"/>
                <a:gd name="T106" fmla="*/ 37 w 2773"/>
                <a:gd name="T107" fmla="*/ 36 h 2782"/>
                <a:gd name="T108" fmla="*/ 55 w 2773"/>
                <a:gd name="T109" fmla="*/ 21 h 2782"/>
                <a:gd name="T110" fmla="*/ 77 w 2773"/>
                <a:gd name="T111" fmla="*/ 10 h 2782"/>
                <a:gd name="T112" fmla="*/ 99 w 2773"/>
                <a:gd name="T113" fmla="*/ 2 h 2782"/>
                <a:gd name="T114" fmla="*/ 123 w 2773"/>
                <a:gd name="T115" fmla="*/ 0 h 2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73" h="2782">
                  <a:moveTo>
                    <a:pt x="123" y="0"/>
                  </a:moveTo>
                  <a:lnTo>
                    <a:pt x="146" y="2"/>
                  </a:lnTo>
                  <a:lnTo>
                    <a:pt x="170" y="9"/>
                  </a:lnTo>
                  <a:lnTo>
                    <a:pt x="2511" y="945"/>
                  </a:lnTo>
                  <a:lnTo>
                    <a:pt x="2535" y="958"/>
                  </a:lnTo>
                  <a:lnTo>
                    <a:pt x="2556" y="976"/>
                  </a:lnTo>
                  <a:lnTo>
                    <a:pt x="2572" y="999"/>
                  </a:lnTo>
                  <a:lnTo>
                    <a:pt x="2583" y="1024"/>
                  </a:lnTo>
                  <a:lnTo>
                    <a:pt x="2588" y="1051"/>
                  </a:lnTo>
                  <a:lnTo>
                    <a:pt x="2587" y="1075"/>
                  </a:lnTo>
                  <a:lnTo>
                    <a:pt x="2583" y="1097"/>
                  </a:lnTo>
                  <a:lnTo>
                    <a:pt x="2574" y="1119"/>
                  </a:lnTo>
                  <a:lnTo>
                    <a:pt x="2561" y="1138"/>
                  </a:lnTo>
                  <a:lnTo>
                    <a:pt x="2546" y="1154"/>
                  </a:lnTo>
                  <a:lnTo>
                    <a:pt x="2526" y="1168"/>
                  </a:lnTo>
                  <a:lnTo>
                    <a:pt x="2001" y="1472"/>
                  </a:lnTo>
                  <a:lnTo>
                    <a:pt x="2737" y="2210"/>
                  </a:lnTo>
                  <a:lnTo>
                    <a:pt x="2753" y="2230"/>
                  </a:lnTo>
                  <a:lnTo>
                    <a:pt x="2764" y="2252"/>
                  </a:lnTo>
                  <a:lnTo>
                    <a:pt x="2771" y="2274"/>
                  </a:lnTo>
                  <a:lnTo>
                    <a:pt x="2773" y="2298"/>
                  </a:lnTo>
                  <a:lnTo>
                    <a:pt x="2771" y="2322"/>
                  </a:lnTo>
                  <a:lnTo>
                    <a:pt x="2764" y="2344"/>
                  </a:lnTo>
                  <a:lnTo>
                    <a:pt x="2753" y="2366"/>
                  </a:lnTo>
                  <a:lnTo>
                    <a:pt x="2737" y="2385"/>
                  </a:lnTo>
                  <a:lnTo>
                    <a:pt x="2379" y="2746"/>
                  </a:lnTo>
                  <a:lnTo>
                    <a:pt x="2360" y="2762"/>
                  </a:lnTo>
                  <a:lnTo>
                    <a:pt x="2338" y="2773"/>
                  </a:lnTo>
                  <a:lnTo>
                    <a:pt x="2316" y="2780"/>
                  </a:lnTo>
                  <a:lnTo>
                    <a:pt x="2291" y="2782"/>
                  </a:lnTo>
                  <a:lnTo>
                    <a:pt x="2267" y="2780"/>
                  </a:lnTo>
                  <a:lnTo>
                    <a:pt x="2244" y="2773"/>
                  </a:lnTo>
                  <a:lnTo>
                    <a:pt x="2222" y="2762"/>
                  </a:lnTo>
                  <a:lnTo>
                    <a:pt x="2203" y="2746"/>
                  </a:lnTo>
                  <a:lnTo>
                    <a:pt x="1468" y="2008"/>
                  </a:lnTo>
                  <a:lnTo>
                    <a:pt x="1165" y="2534"/>
                  </a:lnTo>
                  <a:lnTo>
                    <a:pt x="1152" y="2554"/>
                  </a:lnTo>
                  <a:lnTo>
                    <a:pt x="1135" y="2569"/>
                  </a:lnTo>
                  <a:lnTo>
                    <a:pt x="1116" y="2582"/>
                  </a:lnTo>
                  <a:lnTo>
                    <a:pt x="1094" y="2591"/>
                  </a:lnTo>
                  <a:lnTo>
                    <a:pt x="1072" y="2595"/>
                  </a:lnTo>
                  <a:lnTo>
                    <a:pt x="1049" y="2595"/>
                  </a:lnTo>
                  <a:lnTo>
                    <a:pt x="1021" y="2591"/>
                  </a:lnTo>
                  <a:lnTo>
                    <a:pt x="996" y="2580"/>
                  </a:lnTo>
                  <a:lnTo>
                    <a:pt x="974" y="2564"/>
                  </a:lnTo>
                  <a:lnTo>
                    <a:pt x="956" y="2543"/>
                  </a:lnTo>
                  <a:lnTo>
                    <a:pt x="943" y="2519"/>
                  </a:lnTo>
                  <a:lnTo>
                    <a:pt x="9" y="169"/>
                  </a:lnTo>
                  <a:lnTo>
                    <a:pt x="2" y="147"/>
                  </a:lnTo>
                  <a:lnTo>
                    <a:pt x="0" y="123"/>
                  </a:lnTo>
                  <a:lnTo>
                    <a:pt x="3" y="99"/>
                  </a:lnTo>
                  <a:lnTo>
                    <a:pt x="10" y="77"/>
                  </a:lnTo>
                  <a:lnTo>
                    <a:pt x="21" y="55"/>
                  </a:lnTo>
                  <a:lnTo>
                    <a:pt x="37" y="36"/>
                  </a:lnTo>
                  <a:lnTo>
                    <a:pt x="55" y="21"/>
                  </a:lnTo>
                  <a:lnTo>
                    <a:pt x="77" y="10"/>
                  </a:lnTo>
                  <a:lnTo>
                    <a:pt x="99" y="2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C000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="" xmlns:a16="http://schemas.microsoft.com/office/drawing/2014/main" id="{965F6FF2-2920-40C3-9508-394A07523A40}"/>
                </a:ext>
              </a:extLst>
            </p:cNvPr>
            <p:cNvGrpSpPr/>
            <p:nvPr/>
          </p:nvGrpSpPr>
          <p:grpSpPr>
            <a:xfrm>
              <a:off x="2302119" y="872331"/>
              <a:ext cx="252665" cy="253513"/>
              <a:chOff x="9296400" y="4080192"/>
              <a:chExt cx="252665" cy="253513"/>
            </a:xfrm>
            <a:solidFill>
              <a:schemeClr val="bg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Freeform 45">
                <a:extLst>
                  <a:ext uri="{FF2B5EF4-FFF2-40B4-BE49-F238E27FC236}">
                    <a16:creationId xmlns="" xmlns:a16="http://schemas.microsoft.com/office/drawing/2014/main" id="{B157B890-F141-4105-A1F5-341D0EC0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6250" y="4120042"/>
                <a:ext cx="63590" cy="63590"/>
              </a:xfrm>
              <a:custGeom>
                <a:avLst/>
                <a:gdLst>
                  <a:gd name="T0" fmla="*/ 124 w 522"/>
                  <a:gd name="T1" fmla="*/ 0 h 524"/>
                  <a:gd name="T2" fmla="*/ 148 w 522"/>
                  <a:gd name="T3" fmla="*/ 2 h 524"/>
                  <a:gd name="T4" fmla="*/ 170 w 522"/>
                  <a:gd name="T5" fmla="*/ 9 h 524"/>
                  <a:gd name="T6" fmla="*/ 192 w 522"/>
                  <a:gd name="T7" fmla="*/ 20 h 524"/>
                  <a:gd name="T8" fmla="*/ 211 w 522"/>
                  <a:gd name="T9" fmla="*/ 36 h 524"/>
                  <a:gd name="T10" fmla="*/ 486 w 522"/>
                  <a:gd name="T11" fmla="*/ 312 h 524"/>
                  <a:gd name="T12" fmla="*/ 502 w 522"/>
                  <a:gd name="T13" fmla="*/ 331 h 524"/>
                  <a:gd name="T14" fmla="*/ 513 w 522"/>
                  <a:gd name="T15" fmla="*/ 353 h 524"/>
                  <a:gd name="T16" fmla="*/ 520 w 522"/>
                  <a:gd name="T17" fmla="*/ 375 h 524"/>
                  <a:gd name="T18" fmla="*/ 522 w 522"/>
                  <a:gd name="T19" fmla="*/ 399 h 524"/>
                  <a:gd name="T20" fmla="*/ 520 w 522"/>
                  <a:gd name="T21" fmla="*/ 423 h 524"/>
                  <a:gd name="T22" fmla="*/ 513 w 522"/>
                  <a:gd name="T23" fmla="*/ 447 h 524"/>
                  <a:gd name="T24" fmla="*/ 502 w 522"/>
                  <a:gd name="T25" fmla="*/ 468 h 524"/>
                  <a:gd name="T26" fmla="*/ 486 w 522"/>
                  <a:gd name="T27" fmla="*/ 487 h 524"/>
                  <a:gd name="T28" fmla="*/ 467 w 522"/>
                  <a:gd name="T29" fmla="*/ 503 h 524"/>
                  <a:gd name="T30" fmla="*/ 445 w 522"/>
                  <a:gd name="T31" fmla="*/ 514 h 524"/>
                  <a:gd name="T32" fmla="*/ 423 w 522"/>
                  <a:gd name="T33" fmla="*/ 521 h 524"/>
                  <a:gd name="T34" fmla="*/ 399 w 522"/>
                  <a:gd name="T35" fmla="*/ 524 h 524"/>
                  <a:gd name="T36" fmla="*/ 376 w 522"/>
                  <a:gd name="T37" fmla="*/ 521 h 524"/>
                  <a:gd name="T38" fmla="*/ 352 w 522"/>
                  <a:gd name="T39" fmla="*/ 514 h 524"/>
                  <a:gd name="T40" fmla="*/ 330 w 522"/>
                  <a:gd name="T41" fmla="*/ 503 h 524"/>
                  <a:gd name="T42" fmla="*/ 311 w 522"/>
                  <a:gd name="T43" fmla="*/ 487 h 524"/>
                  <a:gd name="T44" fmla="*/ 36 w 522"/>
                  <a:gd name="T45" fmla="*/ 211 h 524"/>
                  <a:gd name="T46" fmla="*/ 21 w 522"/>
                  <a:gd name="T47" fmla="*/ 192 h 524"/>
                  <a:gd name="T48" fmla="*/ 9 w 522"/>
                  <a:gd name="T49" fmla="*/ 171 h 524"/>
                  <a:gd name="T50" fmla="*/ 3 w 522"/>
                  <a:gd name="T51" fmla="*/ 148 h 524"/>
                  <a:gd name="T52" fmla="*/ 0 w 522"/>
                  <a:gd name="T53" fmla="*/ 124 h 524"/>
                  <a:gd name="T54" fmla="*/ 3 w 522"/>
                  <a:gd name="T55" fmla="*/ 101 h 524"/>
                  <a:gd name="T56" fmla="*/ 9 w 522"/>
                  <a:gd name="T57" fmla="*/ 77 h 524"/>
                  <a:gd name="T58" fmla="*/ 21 w 522"/>
                  <a:gd name="T59" fmla="*/ 55 h 524"/>
                  <a:gd name="T60" fmla="*/ 36 w 522"/>
                  <a:gd name="T61" fmla="*/ 36 h 524"/>
                  <a:gd name="T62" fmla="*/ 57 w 522"/>
                  <a:gd name="T63" fmla="*/ 20 h 524"/>
                  <a:gd name="T64" fmla="*/ 78 w 522"/>
                  <a:gd name="T65" fmla="*/ 9 h 524"/>
                  <a:gd name="T66" fmla="*/ 101 w 522"/>
                  <a:gd name="T67" fmla="*/ 2 h 524"/>
                  <a:gd name="T68" fmla="*/ 124 w 522"/>
                  <a:gd name="T6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2" h="524">
                    <a:moveTo>
                      <a:pt x="124" y="0"/>
                    </a:moveTo>
                    <a:lnTo>
                      <a:pt x="148" y="2"/>
                    </a:lnTo>
                    <a:lnTo>
                      <a:pt x="170" y="9"/>
                    </a:lnTo>
                    <a:lnTo>
                      <a:pt x="192" y="20"/>
                    </a:lnTo>
                    <a:lnTo>
                      <a:pt x="211" y="36"/>
                    </a:lnTo>
                    <a:lnTo>
                      <a:pt x="486" y="312"/>
                    </a:lnTo>
                    <a:lnTo>
                      <a:pt x="502" y="331"/>
                    </a:lnTo>
                    <a:lnTo>
                      <a:pt x="513" y="353"/>
                    </a:lnTo>
                    <a:lnTo>
                      <a:pt x="520" y="375"/>
                    </a:lnTo>
                    <a:lnTo>
                      <a:pt x="522" y="399"/>
                    </a:lnTo>
                    <a:lnTo>
                      <a:pt x="520" y="423"/>
                    </a:lnTo>
                    <a:lnTo>
                      <a:pt x="513" y="447"/>
                    </a:lnTo>
                    <a:lnTo>
                      <a:pt x="502" y="468"/>
                    </a:lnTo>
                    <a:lnTo>
                      <a:pt x="486" y="487"/>
                    </a:lnTo>
                    <a:lnTo>
                      <a:pt x="467" y="503"/>
                    </a:lnTo>
                    <a:lnTo>
                      <a:pt x="445" y="514"/>
                    </a:lnTo>
                    <a:lnTo>
                      <a:pt x="423" y="521"/>
                    </a:lnTo>
                    <a:lnTo>
                      <a:pt x="399" y="524"/>
                    </a:lnTo>
                    <a:lnTo>
                      <a:pt x="376" y="521"/>
                    </a:lnTo>
                    <a:lnTo>
                      <a:pt x="352" y="514"/>
                    </a:lnTo>
                    <a:lnTo>
                      <a:pt x="330" y="503"/>
                    </a:lnTo>
                    <a:lnTo>
                      <a:pt x="311" y="487"/>
                    </a:lnTo>
                    <a:lnTo>
                      <a:pt x="36" y="211"/>
                    </a:lnTo>
                    <a:lnTo>
                      <a:pt x="21" y="192"/>
                    </a:lnTo>
                    <a:lnTo>
                      <a:pt x="9" y="171"/>
                    </a:lnTo>
                    <a:lnTo>
                      <a:pt x="3" y="148"/>
                    </a:lnTo>
                    <a:lnTo>
                      <a:pt x="0" y="124"/>
                    </a:lnTo>
                    <a:lnTo>
                      <a:pt x="3" y="101"/>
                    </a:lnTo>
                    <a:lnTo>
                      <a:pt x="9" y="77"/>
                    </a:lnTo>
                    <a:lnTo>
                      <a:pt x="21" y="55"/>
                    </a:lnTo>
                    <a:lnTo>
                      <a:pt x="36" y="36"/>
                    </a:lnTo>
                    <a:lnTo>
                      <a:pt x="57" y="20"/>
                    </a:lnTo>
                    <a:lnTo>
                      <a:pt x="78" y="9"/>
                    </a:lnTo>
                    <a:lnTo>
                      <a:pt x="101" y="2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46">
                <a:extLst>
                  <a:ext uri="{FF2B5EF4-FFF2-40B4-BE49-F238E27FC236}">
                    <a16:creationId xmlns="" xmlns:a16="http://schemas.microsoft.com/office/drawing/2014/main" id="{8B249B5E-91EF-4C2A-A2CA-4022EB5E0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6400" y="4213308"/>
                <a:ext cx="77156" cy="30523"/>
              </a:xfrm>
              <a:custGeom>
                <a:avLst/>
                <a:gdLst>
                  <a:gd name="T0" fmla="*/ 124 w 636"/>
                  <a:gd name="T1" fmla="*/ 0 h 248"/>
                  <a:gd name="T2" fmla="*/ 512 w 636"/>
                  <a:gd name="T3" fmla="*/ 0 h 248"/>
                  <a:gd name="T4" fmla="*/ 541 w 636"/>
                  <a:gd name="T5" fmla="*/ 3 h 248"/>
                  <a:gd name="T6" fmla="*/ 567 w 636"/>
                  <a:gd name="T7" fmla="*/ 12 h 248"/>
                  <a:gd name="T8" fmla="*/ 589 w 636"/>
                  <a:gd name="T9" fmla="*/ 27 h 248"/>
                  <a:gd name="T10" fmla="*/ 609 w 636"/>
                  <a:gd name="T11" fmla="*/ 46 h 248"/>
                  <a:gd name="T12" fmla="*/ 623 w 636"/>
                  <a:gd name="T13" fmla="*/ 69 h 248"/>
                  <a:gd name="T14" fmla="*/ 632 w 636"/>
                  <a:gd name="T15" fmla="*/ 95 h 248"/>
                  <a:gd name="T16" fmla="*/ 636 w 636"/>
                  <a:gd name="T17" fmla="*/ 123 h 248"/>
                  <a:gd name="T18" fmla="*/ 632 w 636"/>
                  <a:gd name="T19" fmla="*/ 153 h 248"/>
                  <a:gd name="T20" fmla="*/ 623 w 636"/>
                  <a:gd name="T21" fmla="*/ 179 h 248"/>
                  <a:gd name="T22" fmla="*/ 609 w 636"/>
                  <a:gd name="T23" fmla="*/ 201 h 248"/>
                  <a:gd name="T24" fmla="*/ 589 w 636"/>
                  <a:gd name="T25" fmla="*/ 220 h 248"/>
                  <a:gd name="T26" fmla="*/ 567 w 636"/>
                  <a:gd name="T27" fmla="*/ 235 h 248"/>
                  <a:gd name="T28" fmla="*/ 541 w 636"/>
                  <a:gd name="T29" fmla="*/ 244 h 248"/>
                  <a:gd name="T30" fmla="*/ 512 w 636"/>
                  <a:gd name="T31" fmla="*/ 248 h 248"/>
                  <a:gd name="T32" fmla="*/ 124 w 636"/>
                  <a:gd name="T33" fmla="*/ 248 h 248"/>
                  <a:gd name="T34" fmla="*/ 95 w 636"/>
                  <a:gd name="T35" fmla="*/ 244 h 248"/>
                  <a:gd name="T36" fmla="*/ 69 w 636"/>
                  <a:gd name="T37" fmla="*/ 235 h 248"/>
                  <a:gd name="T38" fmla="*/ 46 w 636"/>
                  <a:gd name="T39" fmla="*/ 220 h 248"/>
                  <a:gd name="T40" fmla="*/ 27 w 636"/>
                  <a:gd name="T41" fmla="*/ 201 h 248"/>
                  <a:gd name="T42" fmla="*/ 12 w 636"/>
                  <a:gd name="T43" fmla="*/ 179 h 248"/>
                  <a:gd name="T44" fmla="*/ 3 w 636"/>
                  <a:gd name="T45" fmla="*/ 153 h 248"/>
                  <a:gd name="T46" fmla="*/ 0 w 636"/>
                  <a:gd name="T47" fmla="*/ 123 h 248"/>
                  <a:gd name="T48" fmla="*/ 3 w 636"/>
                  <a:gd name="T49" fmla="*/ 95 h 248"/>
                  <a:gd name="T50" fmla="*/ 12 w 636"/>
                  <a:gd name="T51" fmla="*/ 69 h 248"/>
                  <a:gd name="T52" fmla="*/ 27 w 636"/>
                  <a:gd name="T53" fmla="*/ 46 h 248"/>
                  <a:gd name="T54" fmla="*/ 46 w 636"/>
                  <a:gd name="T55" fmla="*/ 27 h 248"/>
                  <a:gd name="T56" fmla="*/ 69 w 636"/>
                  <a:gd name="T57" fmla="*/ 12 h 248"/>
                  <a:gd name="T58" fmla="*/ 95 w 636"/>
                  <a:gd name="T59" fmla="*/ 3 h 248"/>
                  <a:gd name="T60" fmla="*/ 124 w 636"/>
                  <a:gd name="T61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36" h="248">
                    <a:moveTo>
                      <a:pt x="124" y="0"/>
                    </a:moveTo>
                    <a:lnTo>
                      <a:pt x="512" y="0"/>
                    </a:lnTo>
                    <a:lnTo>
                      <a:pt x="541" y="3"/>
                    </a:lnTo>
                    <a:lnTo>
                      <a:pt x="567" y="12"/>
                    </a:lnTo>
                    <a:lnTo>
                      <a:pt x="589" y="27"/>
                    </a:lnTo>
                    <a:lnTo>
                      <a:pt x="609" y="46"/>
                    </a:lnTo>
                    <a:lnTo>
                      <a:pt x="623" y="69"/>
                    </a:lnTo>
                    <a:lnTo>
                      <a:pt x="632" y="95"/>
                    </a:lnTo>
                    <a:lnTo>
                      <a:pt x="636" y="123"/>
                    </a:lnTo>
                    <a:lnTo>
                      <a:pt x="632" y="153"/>
                    </a:lnTo>
                    <a:lnTo>
                      <a:pt x="623" y="179"/>
                    </a:lnTo>
                    <a:lnTo>
                      <a:pt x="609" y="201"/>
                    </a:lnTo>
                    <a:lnTo>
                      <a:pt x="589" y="220"/>
                    </a:lnTo>
                    <a:lnTo>
                      <a:pt x="567" y="235"/>
                    </a:lnTo>
                    <a:lnTo>
                      <a:pt x="541" y="244"/>
                    </a:lnTo>
                    <a:lnTo>
                      <a:pt x="512" y="248"/>
                    </a:lnTo>
                    <a:lnTo>
                      <a:pt x="124" y="248"/>
                    </a:lnTo>
                    <a:lnTo>
                      <a:pt x="95" y="244"/>
                    </a:lnTo>
                    <a:lnTo>
                      <a:pt x="69" y="235"/>
                    </a:lnTo>
                    <a:lnTo>
                      <a:pt x="46" y="220"/>
                    </a:lnTo>
                    <a:lnTo>
                      <a:pt x="27" y="201"/>
                    </a:lnTo>
                    <a:lnTo>
                      <a:pt x="12" y="179"/>
                    </a:lnTo>
                    <a:lnTo>
                      <a:pt x="3" y="153"/>
                    </a:lnTo>
                    <a:lnTo>
                      <a:pt x="0" y="123"/>
                    </a:lnTo>
                    <a:lnTo>
                      <a:pt x="3" y="95"/>
                    </a:lnTo>
                    <a:lnTo>
                      <a:pt x="12" y="69"/>
                    </a:lnTo>
                    <a:lnTo>
                      <a:pt x="27" y="46"/>
                    </a:lnTo>
                    <a:lnTo>
                      <a:pt x="46" y="27"/>
                    </a:lnTo>
                    <a:lnTo>
                      <a:pt x="69" y="12"/>
                    </a:lnTo>
                    <a:lnTo>
                      <a:pt x="95" y="3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47">
                <a:extLst>
                  <a:ext uri="{FF2B5EF4-FFF2-40B4-BE49-F238E27FC236}">
                    <a16:creationId xmlns="" xmlns:a16="http://schemas.microsoft.com/office/drawing/2014/main" id="{11A3BC06-0051-4439-B079-DB116856F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9467" y="4270115"/>
                <a:ext cx="63590" cy="63590"/>
              </a:xfrm>
              <a:custGeom>
                <a:avLst/>
                <a:gdLst>
                  <a:gd name="T0" fmla="*/ 398 w 522"/>
                  <a:gd name="T1" fmla="*/ 0 h 524"/>
                  <a:gd name="T2" fmla="*/ 421 w 522"/>
                  <a:gd name="T3" fmla="*/ 3 h 524"/>
                  <a:gd name="T4" fmla="*/ 444 w 522"/>
                  <a:gd name="T5" fmla="*/ 9 h 524"/>
                  <a:gd name="T6" fmla="*/ 467 w 522"/>
                  <a:gd name="T7" fmla="*/ 21 h 524"/>
                  <a:gd name="T8" fmla="*/ 486 w 522"/>
                  <a:gd name="T9" fmla="*/ 37 h 524"/>
                  <a:gd name="T10" fmla="*/ 501 w 522"/>
                  <a:gd name="T11" fmla="*/ 56 h 524"/>
                  <a:gd name="T12" fmla="*/ 513 w 522"/>
                  <a:gd name="T13" fmla="*/ 77 h 524"/>
                  <a:gd name="T14" fmla="*/ 519 w 522"/>
                  <a:gd name="T15" fmla="*/ 101 h 524"/>
                  <a:gd name="T16" fmla="*/ 522 w 522"/>
                  <a:gd name="T17" fmla="*/ 125 h 524"/>
                  <a:gd name="T18" fmla="*/ 519 w 522"/>
                  <a:gd name="T19" fmla="*/ 148 h 524"/>
                  <a:gd name="T20" fmla="*/ 513 w 522"/>
                  <a:gd name="T21" fmla="*/ 171 h 524"/>
                  <a:gd name="T22" fmla="*/ 501 w 522"/>
                  <a:gd name="T23" fmla="*/ 193 h 524"/>
                  <a:gd name="T24" fmla="*/ 486 w 522"/>
                  <a:gd name="T25" fmla="*/ 212 h 524"/>
                  <a:gd name="T26" fmla="*/ 211 w 522"/>
                  <a:gd name="T27" fmla="*/ 488 h 524"/>
                  <a:gd name="T28" fmla="*/ 192 w 522"/>
                  <a:gd name="T29" fmla="*/ 503 h 524"/>
                  <a:gd name="T30" fmla="*/ 170 w 522"/>
                  <a:gd name="T31" fmla="*/ 515 h 524"/>
                  <a:gd name="T32" fmla="*/ 146 w 522"/>
                  <a:gd name="T33" fmla="*/ 522 h 524"/>
                  <a:gd name="T34" fmla="*/ 123 w 522"/>
                  <a:gd name="T35" fmla="*/ 524 h 524"/>
                  <a:gd name="T36" fmla="*/ 99 w 522"/>
                  <a:gd name="T37" fmla="*/ 522 h 524"/>
                  <a:gd name="T38" fmla="*/ 77 w 522"/>
                  <a:gd name="T39" fmla="*/ 515 h 524"/>
                  <a:gd name="T40" fmla="*/ 55 w 522"/>
                  <a:gd name="T41" fmla="*/ 503 h 524"/>
                  <a:gd name="T42" fmla="*/ 36 w 522"/>
                  <a:gd name="T43" fmla="*/ 488 h 524"/>
                  <a:gd name="T44" fmla="*/ 20 w 522"/>
                  <a:gd name="T45" fmla="*/ 468 h 524"/>
                  <a:gd name="T46" fmla="*/ 9 w 522"/>
                  <a:gd name="T47" fmla="*/ 447 h 524"/>
                  <a:gd name="T48" fmla="*/ 2 w 522"/>
                  <a:gd name="T49" fmla="*/ 423 h 524"/>
                  <a:gd name="T50" fmla="*/ 0 w 522"/>
                  <a:gd name="T51" fmla="*/ 399 h 524"/>
                  <a:gd name="T52" fmla="*/ 2 w 522"/>
                  <a:gd name="T53" fmla="*/ 376 h 524"/>
                  <a:gd name="T54" fmla="*/ 9 w 522"/>
                  <a:gd name="T55" fmla="*/ 353 h 524"/>
                  <a:gd name="T56" fmla="*/ 20 w 522"/>
                  <a:gd name="T57" fmla="*/ 332 h 524"/>
                  <a:gd name="T58" fmla="*/ 36 w 522"/>
                  <a:gd name="T59" fmla="*/ 312 h 524"/>
                  <a:gd name="T60" fmla="*/ 311 w 522"/>
                  <a:gd name="T61" fmla="*/ 37 h 524"/>
                  <a:gd name="T62" fmla="*/ 330 w 522"/>
                  <a:gd name="T63" fmla="*/ 21 h 524"/>
                  <a:gd name="T64" fmla="*/ 352 w 522"/>
                  <a:gd name="T65" fmla="*/ 9 h 524"/>
                  <a:gd name="T66" fmla="*/ 374 w 522"/>
                  <a:gd name="T67" fmla="*/ 3 h 524"/>
                  <a:gd name="T68" fmla="*/ 398 w 522"/>
                  <a:gd name="T69" fmla="*/ 0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2" h="524">
                    <a:moveTo>
                      <a:pt x="398" y="0"/>
                    </a:moveTo>
                    <a:lnTo>
                      <a:pt x="421" y="3"/>
                    </a:lnTo>
                    <a:lnTo>
                      <a:pt x="444" y="9"/>
                    </a:lnTo>
                    <a:lnTo>
                      <a:pt x="467" y="21"/>
                    </a:lnTo>
                    <a:lnTo>
                      <a:pt x="486" y="37"/>
                    </a:lnTo>
                    <a:lnTo>
                      <a:pt x="501" y="56"/>
                    </a:lnTo>
                    <a:lnTo>
                      <a:pt x="513" y="77"/>
                    </a:lnTo>
                    <a:lnTo>
                      <a:pt x="519" y="101"/>
                    </a:lnTo>
                    <a:lnTo>
                      <a:pt x="522" y="125"/>
                    </a:lnTo>
                    <a:lnTo>
                      <a:pt x="519" y="148"/>
                    </a:lnTo>
                    <a:lnTo>
                      <a:pt x="513" y="171"/>
                    </a:lnTo>
                    <a:lnTo>
                      <a:pt x="501" y="193"/>
                    </a:lnTo>
                    <a:lnTo>
                      <a:pt x="486" y="212"/>
                    </a:lnTo>
                    <a:lnTo>
                      <a:pt x="211" y="488"/>
                    </a:lnTo>
                    <a:lnTo>
                      <a:pt x="192" y="503"/>
                    </a:lnTo>
                    <a:lnTo>
                      <a:pt x="170" y="515"/>
                    </a:lnTo>
                    <a:lnTo>
                      <a:pt x="146" y="522"/>
                    </a:lnTo>
                    <a:lnTo>
                      <a:pt x="123" y="524"/>
                    </a:lnTo>
                    <a:lnTo>
                      <a:pt x="99" y="522"/>
                    </a:lnTo>
                    <a:lnTo>
                      <a:pt x="77" y="515"/>
                    </a:lnTo>
                    <a:lnTo>
                      <a:pt x="55" y="503"/>
                    </a:lnTo>
                    <a:lnTo>
                      <a:pt x="36" y="488"/>
                    </a:lnTo>
                    <a:lnTo>
                      <a:pt x="20" y="468"/>
                    </a:lnTo>
                    <a:lnTo>
                      <a:pt x="9" y="447"/>
                    </a:lnTo>
                    <a:lnTo>
                      <a:pt x="2" y="423"/>
                    </a:lnTo>
                    <a:lnTo>
                      <a:pt x="0" y="399"/>
                    </a:lnTo>
                    <a:lnTo>
                      <a:pt x="2" y="376"/>
                    </a:lnTo>
                    <a:lnTo>
                      <a:pt x="9" y="353"/>
                    </a:lnTo>
                    <a:lnTo>
                      <a:pt x="20" y="332"/>
                    </a:lnTo>
                    <a:lnTo>
                      <a:pt x="36" y="312"/>
                    </a:lnTo>
                    <a:lnTo>
                      <a:pt x="311" y="37"/>
                    </a:lnTo>
                    <a:lnTo>
                      <a:pt x="330" y="21"/>
                    </a:lnTo>
                    <a:lnTo>
                      <a:pt x="352" y="9"/>
                    </a:lnTo>
                    <a:lnTo>
                      <a:pt x="374" y="3"/>
                    </a:lnTo>
                    <a:lnTo>
                      <a:pt x="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48">
                <a:extLst>
                  <a:ext uri="{FF2B5EF4-FFF2-40B4-BE49-F238E27FC236}">
                    <a16:creationId xmlns="" xmlns:a16="http://schemas.microsoft.com/office/drawing/2014/main" id="{C8161F62-2504-44EA-910F-BA6BDBB59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9515" y="4080192"/>
                <a:ext cx="29675" cy="77156"/>
              </a:xfrm>
              <a:custGeom>
                <a:avLst/>
                <a:gdLst>
                  <a:gd name="T0" fmla="*/ 124 w 247"/>
                  <a:gd name="T1" fmla="*/ 0 h 637"/>
                  <a:gd name="T2" fmla="*/ 152 w 247"/>
                  <a:gd name="T3" fmla="*/ 2 h 637"/>
                  <a:gd name="T4" fmla="*/ 178 w 247"/>
                  <a:gd name="T5" fmla="*/ 12 h 637"/>
                  <a:gd name="T6" fmla="*/ 200 w 247"/>
                  <a:gd name="T7" fmla="*/ 27 h 637"/>
                  <a:gd name="T8" fmla="*/ 219 w 247"/>
                  <a:gd name="T9" fmla="*/ 46 h 637"/>
                  <a:gd name="T10" fmla="*/ 234 w 247"/>
                  <a:gd name="T11" fmla="*/ 69 h 637"/>
                  <a:gd name="T12" fmla="*/ 244 w 247"/>
                  <a:gd name="T13" fmla="*/ 95 h 637"/>
                  <a:gd name="T14" fmla="*/ 247 w 247"/>
                  <a:gd name="T15" fmla="*/ 123 h 637"/>
                  <a:gd name="T16" fmla="*/ 247 w 247"/>
                  <a:gd name="T17" fmla="*/ 513 h 637"/>
                  <a:gd name="T18" fmla="*/ 244 w 247"/>
                  <a:gd name="T19" fmla="*/ 541 h 637"/>
                  <a:gd name="T20" fmla="*/ 234 w 247"/>
                  <a:gd name="T21" fmla="*/ 567 h 637"/>
                  <a:gd name="T22" fmla="*/ 219 w 247"/>
                  <a:gd name="T23" fmla="*/ 591 h 637"/>
                  <a:gd name="T24" fmla="*/ 200 w 247"/>
                  <a:gd name="T25" fmla="*/ 610 h 637"/>
                  <a:gd name="T26" fmla="*/ 178 w 247"/>
                  <a:gd name="T27" fmla="*/ 625 h 637"/>
                  <a:gd name="T28" fmla="*/ 152 w 247"/>
                  <a:gd name="T29" fmla="*/ 634 h 637"/>
                  <a:gd name="T30" fmla="*/ 124 w 247"/>
                  <a:gd name="T31" fmla="*/ 637 h 637"/>
                  <a:gd name="T32" fmla="*/ 96 w 247"/>
                  <a:gd name="T33" fmla="*/ 634 h 637"/>
                  <a:gd name="T34" fmla="*/ 68 w 247"/>
                  <a:gd name="T35" fmla="*/ 625 h 637"/>
                  <a:gd name="T36" fmla="*/ 46 w 247"/>
                  <a:gd name="T37" fmla="*/ 610 h 637"/>
                  <a:gd name="T38" fmla="*/ 27 w 247"/>
                  <a:gd name="T39" fmla="*/ 591 h 637"/>
                  <a:gd name="T40" fmla="*/ 12 w 247"/>
                  <a:gd name="T41" fmla="*/ 567 h 637"/>
                  <a:gd name="T42" fmla="*/ 3 w 247"/>
                  <a:gd name="T43" fmla="*/ 541 h 637"/>
                  <a:gd name="T44" fmla="*/ 0 w 247"/>
                  <a:gd name="T45" fmla="*/ 513 h 637"/>
                  <a:gd name="T46" fmla="*/ 0 w 247"/>
                  <a:gd name="T47" fmla="*/ 123 h 637"/>
                  <a:gd name="T48" fmla="*/ 3 w 247"/>
                  <a:gd name="T49" fmla="*/ 95 h 637"/>
                  <a:gd name="T50" fmla="*/ 12 w 247"/>
                  <a:gd name="T51" fmla="*/ 69 h 637"/>
                  <a:gd name="T52" fmla="*/ 27 w 247"/>
                  <a:gd name="T53" fmla="*/ 46 h 637"/>
                  <a:gd name="T54" fmla="*/ 46 w 247"/>
                  <a:gd name="T55" fmla="*/ 27 h 637"/>
                  <a:gd name="T56" fmla="*/ 68 w 247"/>
                  <a:gd name="T57" fmla="*/ 12 h 637"/>
                  <a:gd name="T58" fmla="*/ 96 w 247"/>
                  <a:gd name="T59" fmla="*/ 2 h 637"/>
                  <a:gd name="T60" fmla="*/ 124 w 247"/>
                  <a:gd name="T61" fmla="*/ 0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47" h="637">
                    <a:moveTo>
                      <a:pt x="124" y="0"/>
                    </a:moveTo>
                    <a:lnTo>
                      <a:pt x="152" y="2"/>
                    </a:lnTo>
                    <a:lnTo>
                      <a:pt x="178" y="12"/>
                    </a:lnTo>
                    <a:lnTo>
                      <a:pt x="200" y="27"/>
                    </a:lnTo>
                    <a:lnTo>
                      <a:pt x="219" y="46"/>
                    </a:lnTo>
                    <a:lnTo>
                      <a:pt x="234" y="69"/>
                    </a:lnTo>
                    <a:lnTo>
                      <a:pt x="244" y="95"/>
                    </a:lnTo>
                    <a:lnTo>
                      <a:pt x="247" y="123"/>
                    </a:lnTo>
                    <a:lnTo>
                      <a:pt x="247" y="513"/>
                    </a:lnTo>
                    <a:lnTo>
                      <a:pt x="244" y="541"/>
                    </a:lnTo>
                    <a:lnTo>
                      <a:pt x="234" y="567"/>
                    </a:lnTo>
                    <a:lnTo>
                      <a:pt x="219" y="591"/>
                    </a:lnTo>
                    <a:lnTo>
                      <a:pt x="200" y="610"/>
                    </a:lnTo>
                    <a:lnTo>
                      <a:pt x="178" y="625"/>
                    </a:lnTo>
                    <a:lnTo>
                      <a:pt x="152" y="634"/>
                    </a:lnTo>
                    <a:lnTo>
                      <a:pt x="124" y="637"/>
                    </a:lnTo>
                    <a:lnTo>
                      <a:pt x="96" y="634"/>
                    </a:lnTo>
                    <a:lnTo>
                      <a:pt x="68" y="625"/>
                    </a:lnTo>
                    <a:lnTo>
                      <a:pt x="46" y="610"/>
                    </a:lnTo>
                    <a:lnTo>
                      <a:pt x="27" y="591"/>
                    </a:lnTo>
                    <a:lnTo>
                      <a:pt x="12" y="567"/>
                    </a:lnTo>
                    <a:lnTo>
                      <a:pt x="3" y="541"/>
                    </a:lnTo>
                    <a:lnTo>
                      <a:pt x="0" y="513"/>
                    </a:lnTo>
                    <a:lnTo>
                      <a:pt x="0" y="123"/>
                    </a:lnTo>
                    <a:lnTo>
                      <a:pt x="3" y="95"/>
                    </a:lnTo>
                    <a:lnTo>
                      <a:pt x="12" y="69"/>
                    </a:lnTo>
                    <a:lnTo>
                      <a:pt x="27" y="46"/>
                    </a:lnTo>
                    <a:lnTo>
                      <a:pt x="46" y="27"/>
                    </a:lnTo>
                    <a:lnTo>
                      <a:pt x="68" y="12"/>
                    </a:lnTo>
                    <a:lnTo>
                      <a:pt x="96" y="2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49">
                <a:extLst>
                  <a:ext uri="{FF2B5EF4-FFF2-40B4-BE49-F238E27FC236}">
                    <a16:creationId xmlns="" xmlns:a16="http://schemas.microsoft.com/office/drawing/2014/main" id="{2173B30F-E9BD-40A6-9BD1-B3D31AF45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6323" y="4113259"/>
                <a:ext cx="62742" cy="63590"/>
              </a:xfrm>
              <a:custGeom>
                <a:avLst/>
                <a:gdLst>
                  <a:gd name="T0" fmla="*/ 398 w 521"/>
                  <a:gd name="T1" fmla="*/ 0 h 525"/>
                  <a:gd name="T2" fmla="*/ 422 w 521"/>
                  <a:gd name="T3" fmla="*/ 3 h 525"/>
                  <a:gd name="T4" fmla="*/ 445 w 521"/>
                  <a:gd name="T5" fmla="*/ 9 h 525"/>
                  <a:gd name="T6" fmla="*/ 466 w 521"/>
                  <a:gd name="T7" fmla="*/ 21 h 525"/>
                  <a:gd name="T8" fmla="*/ 485 w 521"/>
                  <a:gd name="T9" fmla="*/ 37 h 525"/>
                  <a:gd name="T10" fmla="*/ 501 w 521"/>
                  <a:gd name="T11" fmla="*/ 57 h 525"/>
                  <a:gd name="T12" fmla="*/ 512 w 521"/>
                  <a:gd name="T13" fmla="*/ 78 h 525"/>
                  <a:gd name="T14" fmla="*/ 519 w 521"/>
                  <a:gd name="T15" fmla="*/ 101 h 525"/>
                  <a:gd name="T16" fmla="*/ 521 w 521"/>
                  <a:gd name="T17" fmla="*/ 125 h 525"/>
                  <a:gd name="T18" fmla="*/ 519 w 521"/>
                  <a:gd name="T19" fmla="*/ 148 h 525"/>
                  <a:gd name="T20" fmla="*/ 512 w 521"/>
                  <a:gd name="T21" fmla="*/ 171 h 525"/>
                  <a:gd name="T22" fmla="*/ 501 w 521"/>
                  <a:gd name="T23" fmla="*/ 193 h 525"/>
                  <a:gd name="T24" fmla="*/ 485 w 521"/>
                  <a:gd name="T25" fmla="*/ 213 h 525"/>
                  <a:gd name="T26" fmla="*/ 210 w 521"/>
                  <a:gd name="T27" fmla="*/ 488 h 525"/>
                  <a:gd name="T28" fmla="*/ 191 w 521"/>
                  <a:gd name="T29" fmla="*/ 504 h 525"/>
                  <a:gd name="T30" fmla="*/ 170 w 521"/>
                  <a:gd name="T31" fmla="*/ 515 h 525"/>
                  <a:gd name="T32" fmla="*/ 147 w 521"/>
                  <a:gd name="T33" fmla="*/ 523 h 525"/>
                  <a:gd name="T34" fmla="*/ 123 w 521"/>
                  <a:gd name="T35" fmla="*/ 525 h 525"/>
                  <a:gd name="T36" fmla="*/ 100 w 521"/>
                  <a:gd name="T37" fmla="*/ 523 h 525"/>
                  <a:gd name="T38" fmla="*/ 77 w 521"/>
                  <a:gd name="T39" fmla="*/ 515 h 525"/>
                  <a:gd name="T40" fmla="*/ 55 w 521"/>
                  <a:gd name="T41" fmla="*/ 504 h 525"/>
                  <a:gd name="T42" fmla="*/ 36 w 521"/>
                  <a:gd name="T43" fmla="*/ 488 h 525"/>
                  <a:gd name="T44" fmla="*/ 20 w 521"/>
                  <a:gd name="T45" fmla="*/ 468 h 525"/>
                  <a:gd name="T46" fmla="*/ 9 w 521"/>
                  <a:gd name="T47" fmla="*/ 447 h 525"/>
                  <a:gd name="T48" fmla="*/ 2 w 521"/>
                  <a:gd name="T49" fmla="*/ 424 h 525"/>
                  <a:gd name="T50" fmla="*/ 0 w 521"/>
                  <a:gd name="T51" fmla="*/ 401 h 525"/>
                  <a:gd name="T52" fmla="*/ 2 w 521"/>
                  <a:gd name="T53" fmla="*/ 377 h 525"/>
                  <a:gd name="T54" fmla="*/ 9 w 521"/>
                  <a:gd name="T55" fmla="*/ 354 h 525"/>
                  <a:gd name="T56" fmla="*/ 20 w 521"/>
                  <a:gd name="T57" fmla="*/ 332 h 525"/>
                  <a:gd name="T58" fmla="*/ 36 w 521"/>
                  <a:gd name="T59" fmla="*/ 312 h 525"/>
                  <a:gd name="T60" fmla="*/ 311 w 521"/>
                  <a:gd name="T61" fmla="*/ 37 h 525"/>
                  <a:gd name="T62" fmla="*/ 330 w 521"/>
                  <a:gd name="T63" fmla="*/ 21 h 525"/>
                  <a:gd name="T64" fmla="*/ 351 w 521"/>
                  <a:gd name="T65" fmla="*/ 9 h 525"/>
                  <a:gd name="T66" fmla="*/ 375 w 521"/>
                  <a:gd name="T67" fmla="*/ 3 h 525"/>
                  <a:gd name="T68" fmla="*/ 398 w 521"/>
                  <a:gd name="T69" fmla="*/ 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1" h="525">
                    <a:moveTo>
                      <a:pt x="398" y="0"/>
                    </a:moveTo>
                    <a:lnTo>
                      <a:pt x="422" y="3"/>
                    </a:lnTo>
                    <a:lnTo>
                      <a:pt x="445" y="9"/>
                    </a:lnTo>
                    <a:lnTo>
                      <a:pt x="466" y="21"/>
                    </a:lnTo>
                    <a:lnTo>
                      <a:pt x="485" y="37"/>
                    </a:lnTo>
                    <a:lnTo>
                      <a:pt x="501" y="57"/>
                    </a:lnTo>
                    <a:lnTo>
                      <a:pt x="512" y="78"/>
                    </a:lnTo>
                    <a:lnTo>
                      <a:pt x="519" y="101"/>
                    </a:lnTo>
                    <a:lnTo>
                      <a:pt x="521" y="125"/>
                    </a:lnTo>
                    <a:lnTo>
                      <a:pt x="519" y="148"/>
                    </a:lnTo>
                    <a:lnTo>
                      <a:pt x="512" y="171"/>
                    </a:lnTo>
                    <a:lnTo>
                      <a:pt x="501" y="193"/>
                    </a:lnTo>
                    <a:lnTo>
                      <a:pt x="485" y="213"/>
                    </a:lnTo>
                    <a:lnTo>
                      <a:pt x="210" y="488"/>
                    </a:lnTo>
                    <a:lnTo>
                      <a:pt x="191" y="504"/>
                    </a:lnTo>
                    <a:lnTo>
                      <a:pt x="170" y="515"/>
                    </a:lnTo>
                    <a:lnTo>
                      <a:pt x="147" y="523"/>
                    </a:lnTo>
                    <a:lnTo>
                      <a:pt x="123" y="525"/>
                    </a:lnTo>
                    <a:lnTo>
                      <a:pt x="100" y="523"/>
                    </a:lnTo>
                    <a:lnTo>
                      <a:pt x="77" y="515"/>
                    </a:lnTo>
                    <a:lnTo>
                      <a:pt x="55" y="504"/>
                    </a:lnTo>
                    <a:lnTo>
                      <a:pt x="36" y="488"/>
                    </a:lnTo>
                    <a:lnTo>
                      <a:pt x="20" y="468"/>
                    </a:lnTo>
                    <a:lnTo>
                      <a:pt x="9" y="447"/>
                    </a:lnTo>
                    <a:lnTo>
                      <a:pt x="2" y="424"/>
                    </a:lnTo>
                    <a:lnTo>
                      <a:pt x="0" y="401"/>
                    </a:lnTo>
                    <a:lnTo>
                      <a:pt x="2" y="377"/>
                    </a:lnTo>
                    <a:lnTo>
                      <a:pt x="9" y="354"/>
                    </a:lnTo>
                    <a:lnTo>
                      <a:pt x="20" y="332"/>
                    </a:lnTo>
                    <a:lnTo>
                      <a:pt x="36" y="312"/>
                    </a:lnTo>
                    <a:lnTo>
                      <a:pt x="311" y="37"/>
                    </a:lnTo>
                    <a:lnTo>
                      <a:pt x="330" y="21"/>
                    </a:lnTo>
                    <a:lnTo>
                      <a:pt x="351" y="9"/>
                    </a:lnTo>
                    <a:lnTo>
                      <a:pt x="375" y="3"/>
                    </a:lnTo>
                    <a:lnTo>
                      <a:pt x="3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064AF1AA-40EE-4DC7-A02A-E51B7770E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5" y="268905"/>
            <a:ext cx="319810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46" tIns="45718" rIns="9054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b="1" dirty="0">
                <a:solidFill>
                  <a:srgbClr val="70AD47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</a:t>
            </a:r>
          </a:p>
        </p:txBody>
      </p:sp>
    </p:spTree>
    <p:extLst>
      <p:ext uri="{BB962C8B-B14F-4D97-AF65-F5344CB8AC3E}">
        <p14:creationId xmlns:p14="http://schemas.microsoft.com/office/powerpoint/2010/main" val="1406377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89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909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12123</TotalTime>
  <Words>556</Words>
  <Application>Microsoft Office PowerPoint</Application>
  <PresentationFormat>Произвольный</PresentationFormat>
  <Paragraphs>207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26</vt:i4>
      </vt:variant>
    </vt:vector>
  </HeadingPairs>
  <TitlesOfParts>
    <vt:vector size="42" baseType="lpstr">
      <vt:lpstr>Тема Office</vt:lpstr>
      <vt:lpstr>1_Тема Office</vt:lpstr>
      <vt:lpstr>2_Тема Office</vt:lpstr>
      <vt:lpstr>3_Тема Office</vt:lpstr>
      <vt:lpstr>8_Тема Office</vt:lpstr>
      <vt:lpstr>7_Тема Office</vt:lpstr>
      <vt:lpstr>9_Тема Office</vt:lpstr>
      <vt:lpstr>17_Тема Office</vt:lpstr>
      <vt:lpstr>6_Тема Office</vt:lpstr>
      <vt:lpstr>11_Тема Office</vt:lpstr>
      <vt:lpstr>12_Тема Office</vt:lpstr>
      <vt:lpstr>10_Тема Office</vt:lpstr>
      <vt:lpstr>13_Тема Office</vt:lpstr>
      <vt:lpstr>15_Тема Office</vt:lpstr>
      <vt:lpstr>16_Тема Office</vt:lpstr>
      <vt:lpstr>14_Тема Office</vt:lpstr>
      <vt:lpstr>Маркетинговый Центр Республики Татарстан </vt:lpstr>
      <vt:lpstr>Презентация PowerPoint</vt:lpstr>
      <vt:lpstr>Основная проблема в решении задачи продвижения  товаров на рынки </vt:lpstr>
      <vt:lpstr>Презентация PowerPoint</vt:lpstr>
      <vt:lpstr>Презентация PowerPoint</vt:lpstr>
      <vt:lpstr>ИДЕОЛОГИЯ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Афонин</dc:creator>
  <cp:lastModifiedBy>Администратор</cp:lastModifiedBy>
  <cp:revision>241</cp:revision>
  <cp:lastPrinted>2019-04-12T05:34:45Z</cp:lastPrinted>
  <dcterms:created xsi:type="dcterms:W3CDTF">2019-04-04T08:59:20Z</dcterms:created>
  <dcterms:modified xsi:type="dcterms:W3CDTF">2020-06-17T05:15:38Z</dcterms:modified>
</cp:coreProperties>
</file>